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9"/>
  </p:notesMasterIdLst>
  <p:sldIdLst>
    <p:sldId id="256" r:id="rId2"/>
    <p:sldId id="258" r:id="rId3"/>
    <p:sldId id="259" r:id="rId4"/>
    <p:sldId id="260" r:id="rId5"/>
    <p:sldId id="261" r:id="rId6"/>
    <p:sldId id="262" r:id="rId7"/>
    <p:sldId id="263" r:id="rId8"/>
    <p:sldId id="266" r:id="rId9"/>
    <p:sldId id="268" r:id="rId10"/>
    <p:sldId id="298" r:id="rId11"/>
    <p:sldId id="299" r:id="rId12"/>
    <p:sldId id="300" r:id="rId13"/>
    <p:sldId id="265" r:id="rId14"/>
    <p:sldId id="272" r:id="rId15"/>
    <p:sldId id="274" r:id="rId16"/>
    <p:sldId id="277" r:id="rId17"/>
    <p:sldId id="296" r:id="rId18"/>
    <p:sldId id="297" r:id="rId19"/>
    <p:sldId id="280" r:id="rId20"/>
    <p:sldId id="293" r:id="rId21"/>
    <p:sldId id="294" r:id="rId22"/>
    <p:sldId id="295" r:id="rId23"/>
    <p:sldId id="284" r:id="rId24"/>
    <p:sldId id="276" r:id="rId25"/>
    <p:sldId id="285" r:id="rId26"/>
    <p:sldId id="287" r:id="rId27"/>
    <p:sldId id="292" r:id="rId28"/>
  </p:sldIdLst>
  <p:sldSz cx="9144000" cy="5143500" type="screen16x9"/>
  <p:notesSz cx="6858000" cy="9144000"/>
  <p:embeddedFontLst>
    <p:embeddedFont>
      <p:font typeface="Alfa Slab One" panose="020B0604020202020204" charset="0"/>
      <p:regular r:id="rId30"/>
    </p:embeddedFont>
    <p:embeddedFont>
      <p:font typeface="Calibri" panose="020F0502020204030204" pitchFamily="34" charset="0"/>
      <p:regular r:id="rId31"/>
      <p:bold r:id="rId32"/>
      <p:italic r:id="rId33"/>
      <p:boldItalic r:id="rId34"/>
    </p:embeddedFont>
    <p:embeddedFont>
      <p:font typeface="Carter One" panose="020B0604020202020204" charset="0"/>
      <p:regular r:id="rId35"/>
    </p:embeddedFont>
    <p:embeddedFont>
      <p:font typeface="Livvic" pitchFamily="2"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0184B5-46E4-4A71-AF0E-48E6DA1F148C}">
  <a:tblStyle styleId="{240184B5-46E4-4A71-AF0E-48E6DA1F14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42" autoAdjust="0"/>
  </p:normalViewPr>
  <p:slideViewPr>
    <p:cSldViewPr snapToGrid="0">
      <p:cViewPr varScale="1">
        <p:scale>
          <a:sx n="89" d="100"/>
          <a:sy n="89" d="100"/>
        </p:scale>
        <p:origin x="84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903916e60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903916e60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774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903916e60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903916e60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929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903916e60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903916e60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267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907d9a1b06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907d9a1b06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419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907d9a1b06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907d9a1b06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8ea6e375bc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8ea6e375bc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03916e60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03916e60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03916e60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03916e60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52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03916e60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03916e60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738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903916e60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903916e60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1abd52bd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71abd52bd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903916e606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903916e60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743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903916e606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903916e60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697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903916e606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903916e60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801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903916e60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903916e60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903916e6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903916e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337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903916e606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903916e60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903916e60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903916e60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03916e606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03916e606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715f35a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7715f35a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07d9a1b0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07d9a1b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907d9a1b06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907d9a1b0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07d9a1b06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07d9a1b06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1abd52bd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1abd52bd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907d9a1b06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907d9a1b0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907d9a1b06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907d9a1b06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55083" y="1629192"/>
            <a:ext cx="3992100" cy="17910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7000" b="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a:endParaRPr/>
          </a:p>
        </p:txBody>
      </p:sp>
      <p:sp>
        <p:nvSpPr>
          <p:cNvPr id="10" name="Google Shape;10;p2"/>
          <p:cNvSpPr txBox="1">
            <a:spLocks noGrp="1"/>
          </p:cNvSpPr>
          <p:nvPr>
            <p:ph type="subTitle" idx="1"/>
          </p:nvPr>
        </p:nvSpPr>
        <p:spPr>
          <a:xfrm>
            <a:off x="615575" y="4034776"/>
            <a:ext cx="2242500" cy="597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column text">
  <p:cSld name="CUSTOM_1">
    <p:bg>
      <p:bgPr>
        <a:solidFill>
          <a:schemeClr val="dk2"/>
        </a:solidFill>
        <a:effectLst/>
      </p:bgPr>
    </p:bg>
    <p:spTree>
      <p:nvGrpSpPr>
        <p:cNvPr id="1" name="Shape 104"/>
        <p:cNvGrpSpPr/>
        <p:nvPr/>
      </p:nvGrpSpPr>
      <p:grpSpPr>
        <a:xfrm>
          <a:off x="0" y="0"/>
          <a:ext cx="0" cy="0"/>
          <a:chOff x="0" y="0"/>
          <a:chExt cx="0" cy="0"/>
        </a:xfrm>
      </p:grpSpPr>
      <p:sp>
        <p:nvSpPr>
          <p:cNvPr id="105" name="Google Shape;105;p14"/>
          <p:cNvSpPr txBox="1">
            <a:spLocks noGrp="1"/>
          </p:cNvSpPr>
          <p:nvPr>
            <p:ph type="subTitle" idx="1"/>
          </p:nvPr>
        </p:nvSpPr>
        <p:spPr>
          <a:xfrm>
            <a:off x="5413800" y="1633536"/>
            <a:ext cx="2583600" cy="1097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a:endParaRPr/>
          </a:p>
        </p:txBody>
      </p:sp>
      <p:sp>
        <p:nvSpPr>
          <p:cNvPr id="106" name="Google Shape;106;p14"/>
          <p:cNvSpPr txBox="1">
            <a:spLocks noGrp="1"/>
          </p:cNvSpPr>
          <p:nvPr>
            <p:ph type="title"/>
          </p:nvPr>
        </p:nvSpPr>
        <p:spPr>
          <a:xfrm>
            <a:off x="5413800" y="1165025"/>
            <a:ext cx="2583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07" name="Google Shape;107;p14"/>
          <p:cNvSpPr txBox="1">
            <a:spLocks noGrp="1"/>
          </p:cNvSpPr>
          <p:nvPr>
            <p:ph type="title" idx="2"/>
          </p:nvPr>
        </p:nvSpPr>
        <p:spPr>
          <a:xfrm>
            <a:off x="5413350" y="3352140"/>
            <a:ext cx="2584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08" name="Google Shape;108;p14"/>
          <p:cNvSpPr txBox="1">
            <a:spLocks noGrp="1"/>
          </p:cNvSpPr>
          <p:nvPr>
            <p:ph type="subTitle" idx="3"/>
          </p:nvPr>
        </p:nvSpPr>
        <p:spPr>
          <a:xfrm>
            <a:off x="5413350" y="3820650"/>
            <a:ext cx="25845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text columns 2">
  <p:cSld name="CUSTOM_2_2">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2699500" y="762275"/>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28" name="Google Shape;128;p16"/>
          <p:cNvSpPr txBox="1">
            <a:spLocks noGrp="1"/>
          </p:cNvSpPr>
          <p:nvPr>
            <p:ph type="subTitle" idx="1"/>
          </p:nvPr>
        </p:nvSpPr>
        <p:spPr>
          <a:xfrm>
            <a:off x="4651176" y="762267"/>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16"/>
          <p:cNvSpPr txBox="1">
            <a:spLocks noGrp="1"/>
          </p:cNvSpPr>
          <p:nvPr>
            <p:ph type="title" idx="2"/>
          </p:nvPr>
        </p:nvSpPr>
        <p:spPr>
          <a:xfrm>
            <a:off x="2699500" y="1624969"/>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30" name="Google Shape;130;p16"/>
          <p:cNvSpPr txBox="1">
            <a:spLocks noGrp="1"/>
          </p:cNvSpPr>
          <p:nvPr>
            <p:ph type="subTitle" idx="3"/>
          </p:nvPr>
        </p:nvSpPr>
        <p:spPr>
          <a:xfrm>
            <a:off x="4651176" y="1624955"/>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1" name="Google Shape;131;p16"/>
          <p:cNvSpPr txBox="1">
            <a:spLocks noGrp="1"/>
          </p:cNvSpPr>
          <p:nvPr>
            <p:ph type="title" idx="4"/>
          </p:nvPr>
        </p:nvSpPr>
        <p:spPr>
          <a:xfrm>
            <a:off x="2699500" y="2487750"/>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32" name="Google Shape;132;p16"/>
          <p:cNvSpPr txBox="1">
            <a:spLocks noGrp="1"/>
          </p:cNvSpPr>
          <p:nvPr>
            <p:ph type="subTitle" idx="5"/>
          </p:nvPr>
        </p:nvSpPr>
        <p:spPr>
          <a:xfrm>
            <a:off x="4651176" y="2487729"/>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grpSp>
        <p:nvGrpSpPr>
          <p:cNvPr id="133" name="Google Shape;133;p16"/>
          <p:cNvGrpSpPr/>
          <p:nvPr/>
        </p:nvGrpSpPr>
        <p:grpSpPr>
          <a:xfrm>
            <a:off x="-422592" y="2935225"/>
            <a:ext cx="6279736" cy="2795850"/>
            <a:chOff x="-422592" y="2935225"/>
            <a:chExt cx="6279736" cy="2795850"/>
          </a:xfrm>
        </p:grpSpPr>
        <p:sp>
          <p:nvSpPr>
            <p:cNvPr id="134" name="Google Shape;134;p16"/>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135" name="Google Shape;135;p16"/>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136" name="Google Shape;136;p16"/>
          <p:cNvSpPr txBox="1">
            <a:spLocks noGrp="1"/>
          </p:cNvSpPr>
          <p:nvPr>
            <p:ph type="title" idx="6"/>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137" name="Google Shape;137;p16"/>
          <p:cNvGrpSpPr/>
          <p:nvPr/>
        </p:nvGrpSpPr>
        <p:grpSpPr>
          <a:xfrm>
            <a:off x="7230637" y="4394079"/>
            <a:ext cx="1198043" cy="210331"/>
            <a:chOff x="1026623" y="2953314"/>
            <a:chExt cx="5688711" cy="1008300"/>
          </a:xfrm>
        </p:grpSpPr>
        <p:sp>
          <p:nvSpPr>
            <p:cNvPr id="138" name="Google Shape;138;p1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6"/>
          <p:cNvSpPr txBox="1">
            <a:spLocks noGrp="1"/>
          </p:cNvSpPr>
          <p:nvPr>
            <p:ph type="title" idx="7" hasCustomPrompt="1"/>
          </p:nvPr>
        </p:nvSpPr>
        <p:spPr>
          <a:xfrm>
            <a:off x="1906209" y="882275"/>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44" name="Google Shape;144;p16"/>
          <p:cNvSpPr txBox="1">
            <a:spLocks noGrp="1"/>
          </p:cNvSpPr>
          <p:nvPr>
            <p:ph type="title" idx="8" hasCustomPrompt="1"/>
          </p:nvPr>
        </p:nvSpPr>
        <p:spPr>
          <a:xfrm>
            <a:off x="1906209" y="1744969"/>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45" name="Google Shape;145;p16"/>
          <p:cNvSpPr txBox="1">
            <a:spLocks noGrp="1"/>
          </p:cNvSpPr>
          <p:nvPr>
            <p:ph type="title" idx="9" hasCustomPrompt="1"/>
          </p:nvPr>
        </p:nvSpPr>
        <p:spPr>
          <a:xfrm>
            <a:off x="1906209" y="260775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4">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720000" y="1773125"/>
            <a:ext cx="35757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4" name="Google Shape;164;p18"/>
          <p:cNvSpPr txBox="1">
            <a:spLocks noGrp="1"/>
          </p:cNvSpPr>
          <p:nvPr>
            <p:ph type="title" idx="2" hasCustomPrompt="1"/>
          </p:nvPr>
        </p:nvSpPr>
        <p:spPr>
          <a:xfrm>
            <a:off x="3846225" y="408825"/>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CUSTOM_4_1">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4724400" y="1783184"/>
            <a:ext cx="36996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b="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7" name="Google Shape;167;p19"/>
          <p:cNvSpPr txBox="1">
            <a:spLocks noGrp="1"/>
          </p:cNvSpPr>
          <p:nvPr>
            <p:ph type="title" idx="2" hasCustomPrompt="1"/>
          </p:nvPr>
        </p:nvSpPr>
        <p:spPr>
          <a:xfrm>
            <a:off x="4077104" y="376588"/>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b="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CUSTOM_4_1_1">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flipH="1">
            <a:off x="1378775" y="387600"/>
            <a:ext cx="6386700" cy="1062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170" name="Google Shape;170;p20"/>
          <p:cNvSpPr txBox="1">
            <a:spLocks noGrp="1"/>
          </p:cNvSpPr>
          <p:nvPr>
            <p:ph type="title" idx="2" hasCustomPrompt="1"/>
          </p:nvPr>
        </p:nvSpPr>
        <p:spPr>
          <a:xfrm flipH="1">
            <a:off x="1213300" y="1854275"/>
            <a:ext cx="1097700" cy="96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5">
  <p:cSld name="CUSTOM_4_1_1_1">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flipH="1">
            <a:off x="7199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3" name="Google Shape;173;p21"/>
          <p:cNvSpPr txBox="1">
            <a:spLocks noGrp="1"/>
          </p:cNvSpPr>
          <p:nvPr>
            <p:ph type="title" idx="2" hasCustomPrompt="1"/>
          </p:nvPr>
        </p:nvSpPr>
        <p:spPr>
          <a:xfrm flipH="1">
            <a:off x="431255" y="615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6">
  <p:cSld name="CUSTOM_4_1_1_1_1">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flipH="1">
            <a:off x="47105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6" name="Google Shape;176;p22"/>
          <p:cNvSpPr txBox="1">
            <a:spLocks noGrp="1"/>
          </p:cNvSpPr>
          <p:nvPr>
            <p:ph type="title" idx="2" hasCustomPrompt="1"/>
          </p:nvPr>
        </p:nvSpPr>
        <p:spPr>
          <a:xfrm flipH="1">
            <a:off x="7341580" y="3767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 text 3">
  <p:cSld name="CUSTOM_13">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83" name="Google Shape;283;p30"/>
          <p:cNvSpPr txBox="1">
            <a:spLocks noGrp="1"/>
          </p:cNvSpPr>
          <p:nvPr>
            <p:ph type="body" idx="1"/>
          </p:nvPr>
        </p:nvSpPr>
        <p:spPr>
          <a:xfrm>
            <a:off x="720000" y="1385236"/>
            <a:ext cx="3696600" cy="3481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00000"/>
              </a:lnSpc>
              <a:spcBef>
                <a:spcPts val="0"/>
              </a:spcBef>
              <a:spcAft>
                <a:spcPts val="0"/>
              </a:spcAft>
              <a:buSzPts val="1400"/>
              <a:buAutoNum type="alphaLcPeriod"/>
              <a:defRPr sz="1400"/>
            </a:lvl2pPr>
            <a:lvl3pPr marL="1371600" lvl="2" indent="-317500" rtl="0">
              <a:lnSpc>
                <a:spcPct val="100000"/>
              </a:lnSpc>
              <a:spcBef>
                <a:spcPts val="0"/>
              </a:spcBef>
              <a:spcAft>
                <a:spcPts val="0"/>
              </a:spcAft>
              <a:buSzPts val="1400"/>
              <a:buAutoNum type="romanLcPeriod"/>
              <a:defRPr sz="1400"/>
            </a:lvl3pPr>
            <a:lvl4pPr marL="1828800" lvl="3" indent="-317500" rtl="0">
              <a:lnSpc>
                <a:spcPct val="100000"/>
              </a:lnSpc>
              <a:spcBef>
                <a:spcPts val="0"/>
              </a:spcBef>
              <a:spcAft>
                <a:spcPts val="0"/>
              </a:spcAft>
              <a:buSzPts val="1400"/>
              <a:buAutoNum type="arabicPeriod"/>
              <a:defRPr sz="1400"/>
            </a:lvl4pPr>
            <a:lvl5pPr marL="2286000" lvl="4" indent="-317500" rtl="0">
              <a:lnSpc>
                <a:spcPct val="100000"/>
              </a:lnSpc>
              <a:spcBef>
                <a:spcPts val="0"/>
              </a:spcBef>
              <a:spcAft>
                <a:spcPts val="0"/>
              </a:spcAft>
              <a:buSzPts val="1400"/>
              <a:buAutoNum type="alphaLcPeriod"/>
              <a:defRPr sz="1400"/>
            </a:lvl5pPr>
            <a:lvl6pPr marL="2743200" lvl="5" indent="-317500" rtl="0">
              <a:lnSpc>
                <a:spcPct val="100000"/>
              </a:lnSpc>
              <a:spcBef>
                <a:spcPts val="0"/>
              </a:spcBef>
              <a:spcAft>
                <a:spcPts val="0"/>
              </a:spcAft>
              <a:buSzPts val="1400"/>
              <a:buAutoNum type="romanLcPeriod"/>
              <a:defRPr sz="1400"/>
            </a:lvl6pPr>
            <a:lvl7pPr marL="3200400" lvl="6" indent="-317500" rtl="0">
              <a:lnSpc>
                <a:spcPct val="100000"/>
              </a:lnSpc>
              <a:spcBef>
                <a:spcPts val="0"/>
              </a:spcBef>
              <a:spcAft>
                <a:spcPts val="0"/>
              </a:spcAft>
              <a:buSzPts val="1400"/>
              <a:buAutoNum type="arabicPeriod"/>
              <a:defRPr sz="1400"/>
            </a:lvl7pPr>
            <a:lvl8pPr marL="3657600" lvl="7" indent="-317500" rtl="0">
              <a:lnSpc>
                <a:spcPct val="100000"/>
              </a:lnSpc>
              <a:spcBef>
                <a:spcPts val="0"/>
              </a:spcBef>
              <a:spcAft>
                <a:spcPts val="0"/>
              </a:spcAft>
              <a:buSzPts val="1400"/>
              <a:buAutoNum type="alphaLcPeriod"/>
              <a:defRPr sz="1400"/>
            </a:lvl8pPr>
            <a:lvl9pPr marL="4114800" lvl="8" indent="-317500" rtl="0">
              <a:lnSpc>
                <a:spcPct val="100000"/>
              </a:lnSpc>
              <a:spcBef>
                <a:spcPts val="0"/>
              </a:spcBef>
              <a:spcAft>
                <a:spcPts val="0"/>
              </a:spcAft>
              <a:buSzPts val="1400"/>
              <a:buAutoNum type="romanLcPeriod"/>
              <a:defRPr sz="1400"/>
            </a:lvl9pPr>
          </a:lstStyle>
          <a:p>
            <a:endParaRPr/>
          </a:p>
        </p:txBody>
      </p:sp>
      <p:grpSp>
        <p:nvGrpSpPr>
          <p:cNvPr id="284" name="Google Shape;284;p30"/>
          <p:cNvGrpSpPr/>
          <p:nvPr/>
        </p:nvGrpSpPr>
        <p:grpSpPr>
          <a:xfrm>
            <a:off x="7230637" y="781196"/>
            <a:ext cx="1198043" cy="210331"/>
            <a:chOff x="1026623" y="2953314"/>
            <a:chExt cx="5688711" cy="1008300"/>
          </a:xfrm>
        </p:grpSpPr>
        <p:sp>
          <p:nvSpPr>
            <p:cNvPr id="285" name="Google Shape;285;p30"/>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0"/>
          <p:cNvSpPr txBox="1">
            <a:spLocks noGrp="1"/>
          </p:cNvSpPr>
          <p:nvPr>
            <p:ph type="body" idx="2"/>
          </p:nvPr>
        </p:nvSpPr>
        <p:spPr>
          <a:xfrm>
            <a:off x="4727400" y="2149200"/>
            <a:ext cx="3696600" cy="245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00000"/>
              </a:lnSpc>
              <a:spcBef>
                <a:spcPts val="0"/>
              </a:spcBef>
              <a:spcAft>
                <a:spcPts val="0"/>
              </a:spcAft>
              <a:buSzPts val="1400"/>
              <a:buAutoNum type="alphaLcPeriod"/>
              <a:defRPr sz="1400"/>
            </a:lvl2pPr>
            <a:lvl3pPr marL="1371600" lvl="2" indent="-317500" rtl="0">
              <a:lnSpc>
                <a:spcPct val="100000"/>
              </a:lnSpc>
              <a:spcBef>
                <a:spcPts val="0"/>
              </a:spcBef>
              <a:spcAft>
                <a:spcPts val="0"/>
              </a:spcAft>
              <a:buSzPts val="1400"/>
              <a:buAutoNum type="romanLcPeriod"/>
              <a:defRPr sz="1400"/>
            </a:lvl3pPr>
            <a:lvl4pPr marL="1828800" lvl="3" indent="-317500" rtl="0">
              <a:lnSpc>
                <a:spcPct val="100000"/>
              </a:lnSpc>
              <a:spcBef>
                <a:spcPts val="0"/>
              </a:spcBef>
              <a:spcAft>
                <a:spcPts val="0"/>
              </a:spcAft>
              <a:buSzPts val="1400"/>
              <a:buAutoNum type="arabicPeriod"/>
              <a:defRPr sz="1400"/>
            </a:lvl4pPr>
            <a:lvl5pPr marL="2286000" lvl="4" indent="-317500" rtl="0">
              <a:lnSpc>
                <a:spcPct val="100000"/>
              </a:lnSpc>
              <a:spcBef>
                <a:spcPts val="0"/>
              </a:spcBef>
              <a:spcAft>
                <a:spcPts val="0"/>
              </a:spcAft>
              <a:buSzPts val="1400"/>
              <a:buAutoNum type="alphaLcPeriod"/>
              <a:defRPr sz="1400"/>
            </a:lvl5pPr>
            <a:lvl6pPr marL="2743200" lvl="5" indent="-317500" rtl="0">
              <a:lnSpc>
                <a:spcPct val="100000"/>
              </a:lnSpc>
              <a:spcBef>
                <a:spcPts val="0"/>
              </a:spcBef>
              <a:spcAft>
                <a:spcPts val="0"/>
              </a:spcAft>
              <a:buSzPts val="1400"/>
              <a:buAutoNum type="romanLcPeriod"/>
              <a:defRPr sz="1400"/>
            </a:lvl6pPr>
            <a:lvl7pPr marL="3200400" lvl="6" indent="-317500" rtl="0">
              <a:lnSpc>
                <a:spcPct val="100000"/>
              </a:lnSpc>
              <a:spcBef>
                <a:spcPts val="0"/>
              </a:spcBef>
              <a:spcAft>
                <a:spcPts val="0"/>
              </a:spcAft>
              <a:buSzPts val="1400"/>
              <a:buAutoNum type="arabicPeriod"/>
              <a:defRPr sz="1400"/>
            </a:lvl7pPr>
            <a:lvl8pPr marL="3657600" lvl="7" indent="-317500" rtl="0">
              <a:lnSpc>
                <a:spcPct val="100000"/>
              </a:lnSpc>
              <a:spcBef>
                <a:spcPts val="0"/>
              </a:spcBef>
              <a:spcAft>
                <a:spcPts val="0"/>
              </a:spcAft>
              <a:buSzPts val="1400"/>
              <a:buAutoNum type="alphaLcPeriod"/>
              <a:defRPr sz="1400"/>
            </a:lvl8pPr>
            <a:lvl9pPr marL="4114800" lvl="8" indent="-317500" rtl="0">
              <a:lnSpc>
                <a:spcPct val="100000"/>
              </a:lnSpc>
              <a:spcBef>
                <a:spcPts val="0"/>
              </a:spcBef>
              <a:spcAft>
                <a:spcPts val="0"/>
              </a:spcAft>
              <a:buSzPts val="1400"/>
              <a:buAutoNum type="romanLcPeriod"/>
              <a:defRPr sz="1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 text 2">
  <p:cSld name="Two column text 2">
    <p:spTree>
      <p:nvGrpSpPr>
        <p:cNvPr id="1" name="Shape 197"/>
        <p:cNvGrpSpPr/>
        <p:nvPr/>
      </p:nvGrpSpPr>
      <p:grpSpPr>
        <a:xfrm>
          <a:off x="0" y="0"/>
          <a:ext cx="0" cy="0"/>
          <a:chOff x="0" y="0"/>
          <a:chExt cx="0" cy="0"/>
        </a:xfrm>
      </p:grpSpPr>
      <p:grpSp>
        <p:nvGrpSpPr>
          <p:cNvPr id="198" name="Google Shape;198;p24"/>
          <p:cNvGrpSpPr/>
          <p:nvPr/>
        </p:nvGrpSpPr>
        <p:grpSpPr>
          <a:xfrm flipH="1">
            <a:off x="4248150" y="-323850"/>
            <a:ext cx="5143500" cy="5943600"/>
            <a:chOff x="-171450" y="-323850"/>
            <a:chExt cx="5143500" cy="5943600"/>
          </a:xfrm>
        </p:grpSpPr>
        <p:sp>
          <p:nvSpPr>
            <p:cNvPr id="199" name="Google Shape;199;p24"/>
            <p:cNvSpPr/>
            <p:nvPr/>
          </p:nvSpPr>
          <p:spPr>
            <a:xfrm flipH="1">
              <a:off x="-171450" y="-323850"/>
              <a:ext cx="5143500" cy="5943600"/>
            </a:xfrm>
            <a:custGeom>
              <a:avLst/>
              <a:gdLst/>
              <a:ahLst/>
              <a:cxnLst/>
              <a:rect l="l" t="t" r="r" b="b"/>
              <a:pathLst>
                <a:path w="205740" h="237744" extrusionOk="0">
                  <a:moveTo>
                    <a:pt x="25908" y="0"/>
                  </a:moveTo>
                  <a:lnTo>
                    <a:pt x="0" y="115824"/>
                  </a:lnTo>
                  <a:lnTo>
                    <a:pt x="16764" y="237744"/>
                  </a:lnTo>
                  <a:lnTo>
                    <a:pt x="205740" y="237744"/>
                  </a:lnTo>
                  <a:lnTo>
                    <a:pt x="205740" y="1524"/>
                  </a:lnTo>
                  <a:close/>
                </a:path>
              </a:pathLst>
            </a:custGeom>
            <a:solidFill>
              <a:schemeClr val="accent3"/>
            </a:solidFill>
            <a:ln>
              <a:noFill/>
            </a:ln>
          </p:spPr>
        </p:sp>
        <p:sp>
          <p:nvSpPr>
            <p:cNvPr id="200" name="Google Shape;200;p24"/>
            <p:cNvSpPr/>
            <p:nvPr/>
          </p:nvSpPr>
          <p:spPr>
            <a:xfrm flipH="1">
              <a:off x="4371975" y="-323850"/>
              <a:ext cx="438150" cy="1962150"/>
            </a:xfrm>
            <a:custGeom>
              <a:avLst/>
              <a:gdLst/>
              <a:ahLst/>
              <a:cxnLst/>
              <a:rect l="l" t="t" r="r" b="b"/>
              <a:pathLst>
                <a:path w="17526" h="78486" extrusionOk="0">
                  <a:moveTo>
                    <a:pt x="17526" y="0"/>
                  </a:moveTo>
                  <a:lnTo>
                    <a:pt x="3429" y="0"/>
                  </a:lnTo>
                  <a:lnTo>
                    <a:pt x="0" y="78486"/>
                  </a:lnTo>
                  <a:close/>
                </a:path>
              </a:pathLst>
            </a:custGeom>
            <a:solidFill>
              <a:schemeClr val="accent1"/>
            </a:solidFill>
            <a:ln>
              <a:noFill/>
            </a:ln>
          </p:spPr>
        </p:sp>
      </p:grpSp>
      <p:sp>
        <p:nvSpPr>
          <p:cNvPr id="201" name="Google Shape;201;p24"/>
          <p:cNvSpPr txBox="1">
            <a:spLocks noGrp="1"/>
          </p:cNvSpPr>
          <p:nvPr>
            <p:ph type="subTitle" idx="1"/>
          </p:nvPr>
        </p:nvSpPr>
        <p:spPr>
          <a:xfrm>
            <a:off x="1032469" y="3418962"/>
            <a:ext cx="29628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202" name="Google Shape;202;p24"/>
          <p:cNvSpPr txBox="1">
            <a:spLocks noGrp="1"/>
          </p:cNvSpPr>
          <p:nvPr>
            <p:ph type="title"/>
          </p:nvPr>
        </p:nvSpPr>
        <p:spPr>
          <a:xfrm>
            <a:off x="1032456" y="2874249"/>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a:endParaRPr/>
          </a:p>
        </p:txBody>
      </p:sp>
      <p:sp>
        <p:nvSpPr>
          <p:cNvPr id="203" name="Google Shape;203;p24"/>
          <p:cNvSpPr txBox="1">
            <a:spLocks noGrp="1"/>
          </p:cNvSpPr>
          <p:nvPr>
            <p:ph type="title" idx="2"/>
          </p:nvPr>
        </p:nvSpPr>
        <p:spPr>
          <a:xfrm>
            <a:off x="5147531" y="2874249"/>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Clr>
                <a:schemeClr val="dk1"/>
              </a:buClr>
              <a:buSzPts val="3000"/>
              <a:buNone/>
              <a:defRPr sz="3000">
                <a:solidFill>
                  <a:schemeClr val="dk1"/>
                </a:solidFill>
              </a:defRPr>
            </a:lvl2pPr>
            <a:lvl3pPr lvl="2" rtl="0">
              <a:lnSpc>
                <a:spcPct val="100000"/>
              </a:lnSpc>
              <a:spcBef>
                <a:spcPts val="0"/>
              </a:spcBef>
              <a:spcAft>
                <a:spcPts val="0"/>
              </a:spcAft>
              <a:buClr>
                <a:schemeClr val="dk1"/>
              </a:buClr>
              <a:buSzPts val="3000"/>
              <a:buNone/>
              <a:defRPr sz="3000">
                <a:solidFill>
                  <a:schemeClr val="dk1"/>
                </a:solidFill>
              </a:defRPr>
            </a:lvl3pPr>
            <a:lvl4pPr lvl="3" rtl="0">
              <a:lnSpc>
                <a:spcPct val="100000"/>
              </a:lnSpc>
              <a:spcBef>
                <a:spcPts val="0"/>
              </a:spcBef>
              <a:spcAft>
                <a:spcPts val="0"/>
              </a:spcAft>
              <a:buClr>
                <a:schemeClr val="dk1"/>
              </a:buClr>
              <a:buSzPts val="3000"/>
              <a:buNone/>
              <a:defRPr sz="3000">
                <a:solidFill>
                  <a:schemeClr val="dk1"/>
                </a:solidFill>
              </a:defRPr>
            </a:lvl4pPr>
            <a:lvl5pPr lvl="4" rtl="0">
              <a:lnSpc>
                <a:spcPct val="100000"/>
              </a:lnSpc>
              <a:spcBef>
                <a:spcPts val="0"/>
              </a:spcBef>
              <a:spcAft>
                <a:spcPts val="0"/>
              </a:spcAft>
              <a:buClr>
                <a:schemeClr val="dk1"/>
              </a:buClr>
              <a:buSzPts val="3000"/>
              <a:buNone/>
              <a:defRPr sz="3000">
                <a:solidFill>
                  <a:schemeClr val="dk1"/>
                </a:solidFill>
              </a:defRPr>
            </a:lvl5pPr>
            <a:lvl6pPr lvl="5" rtl="0">
              <a:lnSpc>
                <a:spcPct val="100000"/>
              </a:lnSpc>
              <a:spcBef>
                <a:spcPts val="0"/>
              </a:spcBef>
              <a:spcAft>
                <a:spcPts val="0"/>
              </a:spcAft>
              <a:buClr>
                <a:schemeClr val="dk1"/>
              </a:buClr>
              <a:buSzPts val="3000"/>
              <a:buNone/>
              <a:defRPr sz="3000">
                <a:solidFill>
                  <a:schemeClr val="dk1"/>
                </a:solidFill>
              </a:defRPr>
            </a:lvl6pPr>
            <a:lvl7pPr lvl="6" rtl="0">
              <a:lnSpc>
                <a:spcPct val="100000"/>
              </a:lnSpc>
              <a:spcBef>
                <a:spcPts val="0"/>
              </a:spcBef>
              <a:spcAft>
                <a:spcPts val="0"/>
              </a:spcAft>
              <a:buClr>
                <a:schemeClr val="dk1"/>
              </a:buClr>
              <a:buSzPts val="3000"/>
              <a:buNone/>
              <a:defRPr sz="3000">
                <a:solidFill>
                  <a:schemeClr val="dk1"/>
                </a:solidFill>
              </a:defRPr>
            </a:lvl7pPr>
            <a:lvl8pPr lvl="7" rtl="0">
              <a:lnSpc>
                <a:spcPct val="100000"/>
              </a:lnSpc>
              <a:spcBef>
                <a:spcPts val="0"/>
              </a:spcBef>
              <a:spcAft>
                <a:spcPts val="0"/>
              </a:spcAft>
              <a:buClr>
                <a:schemeClr val="dk1"/>
              </a:buClr>
              <a:buSzPts val="3000"/>
              <a:buNone/>
              <a:defRPr sz="3000">
                <a:solidFill>
                  <a:schemeClr val="dk1"/>
                </a:solidFill>
              </a:defRPr>
            </a:lvl8pPr>
            <a:lvl9pPr lvl="8" rtl="0">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204" name="Google Shape;204;p24"/>
          <p:cNvSpPr txBox="1">
            <a:spLocks noGrp="1"/>
          </p:cNvSpPr>
          <p:nvPr>
            <p:ph type="subTitle" idx="3"/>
          </p:nvPr>
        </p:nvSpPr>
        <p:spPr>
          <a:xfrm>
            <a:off x="5147544" y="3418962"/>
            <a:ext cx="29640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extLst>
      <p:ext uri="{BB962C8B-B14F-4D97-AF65-F5344CB8AC3E}">
        <p14:creationId xmlns:p14="http://schemas.microsoft.com/office/powerpoint/2010/main" val="710500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49500" y="3846050"/>
            <a:ext cx="6045000" cy="10122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3" name="Google Shape;13;p3"/>
          <p:cNvSpPr txBox="1">
            <a:spLocks noGrp="1"/>
          </p:cNvSpPr>
          <p:nvPr>
            <p:ph type="title" idx="2" hasCustomPrompt="1"/>
          </p:nvPr>
        </p:nvSpPr>
        <p:spPr>
          <a:xfrm>
            <a:off x="1444716" y="2669259"/>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a:off x="1164588" y="1726850"/>
            <a:ext cx="29628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 name="Google Shape;25;p5"/>
          <p:cNvSpPr txBox="1">
            <a:spLocks noGrp="1"/>
          </p:cNvSpPr>
          <p:nvPr>
            <p:ph type="title"/>
          </p:nvPr>
        </p:nvSpPr>
        <p:spPr>
          <a:xfrm>
            <a:off x="1164588" y="1334538"/>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6" name="Google Shape;26;p5"/>
          <p:cNvSpPr txBox="1">
            <a:spLocks noGrp="1"/>
          </p:cNvSpPr>
          <p:nvPr>
            <p:ph type="title" idx="2"/>
          </p:nvPr>
        </p:nvSpPr>
        <p:spPr>
          <a:xfrm>
            <a:off x="1163988" y="3114988"/>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7" name="Google Shape;27;p5"/>
          <p:cNvSpPr txBox="1">
            <a:spLocks noGrp="1"/>
          </p:cNvSpPr>
          <p:nvPr>
            <p:ph type="subTitle" idx="3"/>
          </p:nvPr>
        </p:nvSpPr>
        <p:spPr>
          <a:xfrm>
            <a:off x="1163988" y="3507300"/>
            <a:ext cx="29640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0" name="Google Shape;30;p6"/>
          <p:cNvGrpSpPr/>
          <p:nvPr/>
        </p:nvGrpSpPr>
        <p:grpSpPr>
          <a:xfrm>
            <a:off x="7230637" y="781196"/>
            <a:ext cx="1198043" cy="210331"/>
            <a:chOff x="1026623" y="2953314"/>
            <a:chExt cx="5688711" cy="1008300"/>
          </a:xfrm>
        </p:grpSpPr>
        <p:sp>
          <p:nvSpPr>
            <p:cNvPr id="31" name="Google Shape;31;p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20000" y="2038625"/>
            <a:ext cx="2857200" cy="1614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8" name="Google Shape;38;p7"/>
          <p:cNvSpPr txBox="1">
            <a:spLocks noGrp="1"/>
          </p:cNvSpPr>
          <p:nvPr>
            <p:ph type="title"/>
          </p:nvPr>
        </p:nvSpPr>
        <p:spPr>
          <a:xfrm>
            <a:off x="713225" y="539500"/>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9" name="Google Shape;39;p7"/>
          <p:cNvGrpSpPr/>
          <p:nvPr/>
        </p:nvGrpSpPr>
        <p:grpSpPr>
          <a:xfrm>
            <a:off x="805575" y="4394071"/>
            <a:ext cx="1198043" cy="210331"/>
            <a:chOff x="1026623" y="2953314"/>
            <a:chExt cx="5688711" cy="1008300"/>
          </a:xfrm>
        </p:grpSpPr>
        <p:sp>
          <p:nvSpPr>
            <p:cNvPr id="40" name="Google Shape;40;p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grpSp>
        <p:nvGrpSpPr>
          <p:cNvPr id="46" name="Google Shape;46;p8"/>
          <p:cNvGrpSpPr/>
          <p:nvPr/>
        </p:nvGrpSpPr>
        <p:grpSpPr>
          <a:xfrm flipH="1">
            <a:off x="490871" y="1078975"/>
            <a:ext cx="4479425" cy="3051604"/>
            <a:chOff x="4109736" y="1499802"/>
            <a:chExt cx="3922782" cy="2672392"/>
          </a:xfrm>
        </p:grpSpPr>
        <p:sp>
          <p:nvSpPr>
            <p:cNvPr id="47" name="Google Shape;47;p8"/>
            <p:cNvSpPr/>
            <p:nvPr/>
          </p:nvSpPr>
          <p:spPr>
            <a:xfrm>
              <a:off x="4109736" y="1504509"/>
              <a:ext cx="3912250" cy="2453025"/>
            </a:xfrm>
            <a:custGeom>
              <a:avLst/>
              <a:gdLst/>
              <a:ahLst/>
              <a:cxnLst/>
              <a:rect l="l" t="t" r="r" b="b"/>
              <a:pathLst>
                <a:path w="156490" h="98121" extrusionOk="0">
                  <a:moveTo>
                    <a:pt x="3195" y="4448"/>
                  </a:moveTo>
                  <a:lnTo>
                    <a:pt x="147792" y="0"/>
                  </a:lnTo>
                  <a:lnTo>
                    <a:pt x="156490" y="98121"/>
                  </a:lnTo>
                  <a:lnTo>
                    <a:pt x="0" y="93923"/>
                  </a:lnTo>
                  <a:close/>
                </a:path>
              </a:pathLst>
            </a:custGeom>
            <a:solidFill>
              <a:schemeClr val="accent3"/>
            </a:solidFill>
            <a:ln>
              <a:noFill/>
            </a:ln>
          </p:spPr>
        </p:sp>
        <p:sp>
          <p:nvSpPr>
            <p:cNvPr id="48" name="Google Shape;48;p8"/>
            <p:cNvSpPr/>
            <p:nvPr/>
          </p:nvSpPr>
          <p:spPr>
            <a:xfrm>
              <a:off x="7862810" y="1499802"/>
              <a:ext cx="119300" cy="1403200"/>
            </a:xfrm>
            <a:custGeom>
              <a:avLst/>
              <a:gdLst/>
              <a:ahLst/>
              <a:cxnLst/>
              <a:rect l="l" t="t" r="r" b="b"/>
              <a:pathLst>
                <a:path w="4772" h="56128" extrusionOk="0">
                  <a:moveTo>
                    <a:pt x="4772" y="56128"/>
                  </a:moveTo>
                  <a:lnTo>
                    <a:pt x="0" y="94"/>
                  </a:lnTo>
                  <a:lnTo>
                    <a:pt x="4136" y="0"/>
                  </a:lnTo>
                  <a:close/>
                </a:path>
              </a:pathLst>
            </a:custGeom>
            <a:solidFill>
              <a:schemeClr val="accent1"/>
            </a:solidFill>
            <a:ln>
              <a:noFill/>
            </a:ln>
          </p:spPr>
        </p:sp>
        <p:sp>
          <p:nvSpPr>
            <p:cNvPr id="49" name="Google Shape;49;p8"/>
            <p:cNvSpPr/>
            <p:nvPr/>
          </p:nvSpPr>
          <p:spPr>
            <a:xfrm>
              <a:off x="7170468" y="3993519"/>
              <a:ext cx="862050" cy="178675"/>
            </a:xfrm>
            <a:custGeom>
              <a:avLst/>
              <a:gdLst/>
              <a:ahLst/>
              <a:cxnLst/>
              <a:rect l="l" t="t" r="r" b="b"/>
              <a:pathLst>
                <a:path w="34482" h="7147" extrusionOk="0">
                  <a:moveTo>
                    <a:pt x="34482" y="505"/>
                  </a:moveTo>
                  <a:lnTo>
                    <a:pt x="0" y="7147"/>
                  </a:lnTo>
                  <a:lnTo>
                    <a:pt x="2256" y="0"/>
                  </a:lnTo>
                  <a:close/>
                </a:path>
              </a:pathLst>
            </a:custGeom>
            <a:solidFill>
              <a:schemeClr val="accent1"/>
            </a:solidFill>
            <a:ln>
              <a:noFill/>
            </a:ln>
          </p:spPr>
        </p:sp>
      </p:grpSp>
      <p:sp>
        <p:nvSpPr>
          <p:cNvPr id="50" name="Google Shape;50;p8"/>
          <p:cNvSpPr txBox="1">
            <a:spLocks noGrp="1"/>
          </p:cNvSpPr>
          <p:nvPr>
            <p:ph type="ctrTitle"/>
          </p:nvPr>
        </p:nvSpPr>
        <p:spPr>
          <a:xfrm flipH="1">
            <a:off x="951250" y="4283550"/>
            <a:ext cx="3390900" cy="496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Font typeface="Open Sans"/>
              <a:buNone/>
              <a:defRPr sz="1600">
                <a:solidFill>
                  <a:schemeClr val="dk1"/>
                </a:solidFill>
                <a:latin typeface="Open Sans"/>
                <a:ea typeface="Open Sans"/>
                <a:cs typeface="Open Sans"/>
                <a:sym typeface="Open Sans"/>
              </a:defRPr>
            </a:lvl1pPr>
            <a:lvl2pPr lvl="1" algn="ctr" rtl="0">
              <a:lnSpc>
                <a:spcPct val="80000"/>
              </a:lnSpc>
              <a:spcBef>
                <a:spcPts val="0"/>
              </a:spcBef>
              <a:spcAft>
                <a:spcPts val="0"/>
              </a:spcAft>
              <a:buSzPts val="7000"/>
              <a:buNone/>
              <a:defRPr sz="7000"/>
            </a:lvl2pPr>
            <a:lvl3pPr lvl="2" algn="ctr" rtl="0">
              <a:lnSpc>
                <a:spcPct val="80000"/>
              </a:lnSpc>
              <a:spcBef>
                <a:spcPts val="0"/>
              </a:spcBef>
              <a:spcAft>
                <a:spcPts val="0"/>
              </a:spcAft>
              <a:buSzPts val="7000"/>
              <a:buNone/>
              <a:defRPr sz="7000"/>
            </a:lvl3pPr>
            <a:lvl4pPr lvl="3" algn="ctr" rtl="0">
              <a:lnSpc>
                <a:spcPct val="80000"/>
              </a:lnSpc>
              <a:spcBef>
                <a:spcPts val="0"/>
              </a:spcBef>
              <a:spcAft>
                <a:spcPts val="0"/>
              </a:spcAft>
              <a:buSzPts val="7000"/>
              <a:buNone/>
              <a:defRPr sz="7000"/>
            </a:lvl4pPr>
            <a:lvl5pPr lvl="4" algn="ctr" rtl="0">
              <a:lnSpc>
                <a:spcPct val="80000"/>
              </a:lnSpc>
              <a:spcBef>
                <a:spcPts val="0"/>
              </a:spcBef>
              <a:spcAft>
                <a:spcPts val="0"/>
              </a:spcAft>
              <a:buSzPts val="7000"/>
              <a:buNone/>
              <a:defRPr sz="7000"/>
            </a:lvl5pPr>
            <a:lvl6pPr lvl="5" algn="ctr" rtl="0">
              <a:lnSpc>
                <a:spcPct val="80000"/>
              </a:lnSpc>
              <a:spcBef>
                <a:spcPts val="0"/>
              </a:spcBef>
              <a:spcAft>
                <a:spcPts val="0"/>
              </a:spcAft>
              <a:buSzPts val="7000"/>
              <a:buNone/>
              <a:defRPr sz="7000"/>
            </a:lvl6pPr>
            <a:lvl7pPr lvl="6" algn="ctr" rtl="0">
              <a:lnSpc>
                <a:spcPct val="80000"/>
              </a:lnSpc>
              <a:spcBef>
                <a:spcPts val="0"/>
              </a:spcBef>
              <a:spcAft>
                <a:spcPts val="0"/>
              </a:spcAft>
              <a:buSzPts val="7000"/>
              <a:buNone/>
              <a:defRPr sz="7000"/>
            </a:lvl7pPr>
            <a:lvl8pPr lvl="7" algn="ctr" rtl="0">
              <a:lnSpc>
                <a:spcPct val="80000"/>
              </a:lnSpc>
              <a:spcBef>
                <a:spcPts val="0"/>
              </a:spcBef>
              <a:spcAft>
                <a:spcPts val="0"/>
              </a:spcAft>
              <a:buSzPts val="7000"/>
              <a:buNone/>
              <a:defRPr sz="7000"/>
            </a:lvl8pPr>
            <a:lvl9pPr lvl="8" algn="ctr" rtl="0">
              <a:lnSpc>
                <a:spcPct val="80000"/>
              </a:lnSpc>
              <a:spcBef>
                <a:spcPts val="0"/>
              </a:spcBef>
              <a:spcAft>
                <a:spcPts val="0"/>
              </a:spcAft>
              <a:buSzPts val="7000"/>
              <a:buNone/>
              <a:defRPr sz="7000"/>
            </a:lvl9pPr>
          </a:lstStyle>
          <a:p>
            <a:endParaRPr/>
          </a:p>
        </p:txBody>
      </p:sp>
      <p:sp>
        <p:nvSpPr>
          <p:cNvPr id="51" name="Google Shape;51;p8"/>
          <p:cNvSpPr txBox="1">
            <a:spLocks noGrp="1"/>
          </p:cNvSpPr>
          <p:nvPr>
            <p:ph type="subTitle" idx="1"/>
          </p:nvPr>
        </p:nvSpPr>
        <p:spPr>
          <a:xfrm flipH="1">
            <a:off x="951250" y="1284350"/>
            <a:ext cx="3390900" cy="2358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Carter One"/>
              <a:buNone/>
              <a:defRPr sz="2200">
                <a:latin typeface="Carter One"/>
                <a:ea typeface="Carter One"/>
                <a:cs typeface="Carter One"/>
                <a:sym typeface="Carter One"/>
              </a:defRPr>
            </a:lvl1pPr>
            <a:lvl2pPr lvl="1"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2pPr>
            <a:lvl3pPr lvl="2"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3pPr>
            <a:lvl4pPr lvl="3"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4pPr>
            <a:lvl5pPr lvl="4"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5pPr>
            <a:lvl6pPr lvl="5"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6pPr>
            <a:lvl7pPr lvl="6"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7pPr>
            <a:lvl8pPr lvl="7"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8pPr>
            <a:lvl9pPr lvl="8"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grpSp>
        <p:nvGrpSpPr>
          <p:cNvPr id="53" name="Google Shape;53;p9"/>
          <p:cNvGrpSpPr/>
          <p:nvPr/>
        </p:nvGrpSpPr>
        <p:grpSpPr>
          <a:xfrm>
            <a:off x="-245023" y="-91675"/>
            <a:ext cx="4817022" cy="5326850"/>
            <a:chOff x="-245023" y="-94025"/>
            <a:chExt cx="4817022" cy="5326850"/>
          </a:xfrm>
        </p:grpSpPr>
        <p:sp>
          <p:nvSpPr>
            <p:cNvPr id="54" name="Google Shape;54;p9"/>
            <p:cNvSpPr/>
            <p:nvPr/>
          </p:nvSpPr>
          <p:spPr>
            <a:xfrm flipH="1">
              <a:off x="-245023" y="-89325"/>
              <a:ext cx="4817022" cy="5322150"/>
            </a:xfrm>
            <a:custGeom>
              <a:avLst/>
              <a:gdLst/>
              <a:ahLst/>
              <a:cxnLst/>
              <a:rect l="l" t="t" r="r" b="b"/>
              <a:pathLst>
                <a:path w="200772" h="212886" extrusionOk="0">
                  <a:moveTo>
                    <a:pt x="198515" y="0"/>
                  </a:moveTo>
                  <a:lnTo>
                    <a:pt x="20232" y="0"/>
                  </a:lnTo>
                  <a:lnTo>
                    <a:pt x="0" y="212134"/>
                  </a:lnTo>
                  <a:lnTo>
                    <a:pt x="200772" y="212886"/>
                  </a:lnTo>
                  <a:close/>
                </a:path>
              </a:pathLst>
            </a:custGeom>
            <a:solidFill>
              <a:schemeClr val="lt2"/>
            </a:solidFill>
            <a:ln>
              <a:noFill/>
            </a:ln>
          </p:spPr>
        </p:sp>
        <p:sp>
          <p:nvSpPr>
            <p:cNvPr id="55" name="Google Shape;55;p9"/>
            <p:cNvSpPr/>
            <p:nvPr/>
          </p:nvSpPr>
          <p:spPr>
            <a:xfrm>
              <a:off x="4162800" y="-94025"/>
              <a:ext cx="261375" cy="2045175"/>
            </a:xfrm>
            <a:custGeom>
              <a:avLst/>
              <a:gdLst/>
              <a:ahLst/>
              <a:cxnLst/>
              <a:rect l="l" t="t" r="r" b="b"/>
              <a:pathLst>
                <a:path w="10455" h="81807" extrusionOk="0">
                  <a:moveTo>
                    <a:pt x="6505" y="81807"/>
                  </a:moveTo>
                  <a:lnTo>
                    <a:pt x="10455" y="0"/>
                  </a:lnTo>
                  <a:lnTo>
                    <a:pt x="0" y="188"/>
                  </a:lnTo>
                  <a:close/>
                </a:path>
              </a:pathLst>
            </a:custGeom>
            <a:solidFill>
              <a:schemeClr val="accent2"/>
            </a:solidFill>
            <a:ln>
              <a:noFill/>
            </a:ln>
          </p:spPr>
        </p:sp>
      </p:grpSp>
      <p:sp>
        <p:nvSpPr>
          <p:cNvPr id="56" name="Google Shape;56;p9"/>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chemeClr val="dk2"/>
              </a:buClr>
              <a:buSzPts val="2400"/>
              <a:buNone/>
              <a:defRPr sz="2400">
                <a:solidFill>
                  <a:schemeClr val="dk2"/>
                </a:solidFill>
              </a:defRPr>
            </a:lvl2pPr>
            <a:lvl3pPr lvl="2" algn="ctr" rtl="0">
              <a:spcBef>
                <a:spcPts val="0"/>
              </a:spcBef>
              <a:spcAft>
                <a:spcPts val="0"/>
              </a:spcAft>
              <a:buClr>
                <a:schemeClr val="dk2"/>
              </a:buClr>
              <a:buSzPts val="2400"/>
              <a:buNone/>
              <a:defRPr sz="2400">
                <a:solidFill>
                  <a:schemeClr val="dk2"/>
                </a:solidFill>
              </a:defRPr>
            </a:lvl3pPr>
            <a:lvl4pPr lvl="3" algn="ctr" rtl="0">
              <a:spcBef>
                <a:spcPts val="0"/>
              </a:spcBef>
              <a:spcAft>
                <a:spcPts val="0"/>
              </a:spcAft>
              <a:buClr>
                <a:schemeClr val="dk2"/>
              </a:buClr>
              <a:buSzPts val="2400"/>
              <a:buNone/>
              <a:defRPr sz="2400">
                <a:solidFill>
                  <a:schemeClr val="dk2"/>
                </a:solidFill>
              </a:defRPr>
            </a:lvl4pPr>
            <a:lvl5pPr lvl="4" algn="ctr" rtl="0">
              <a:spcBef>
                <a:spcPts val="0"/>
              </a:spcBef>
              <a:spcAft>
                <a:spcPts val="0"/>
              </a:spcAft>
              <a:buClr>
                <a:schemeClr val="dk2"/>
              </a:buClr>
              <a:buSzPts val="2400"/>
              <a:buNone/>
              <a:defRPr sz="2400">
                <a:solidFill>
                  <a:schemeClr val="dk2"/>
                </a:solidFill>
              </a:defRPr>
            </a:lvl5pPr>
            <a:lvl6pPr lvl="5" algn="ctr" rtl="0">
              <a:spcBef>
                <a:spcPts val="0"/>
              </a:spcBef>
              <a:spcAft>
                <a:spcPts val="0"/>
              </a:spcAft>
              <a:buClr>
                <a:schemeClr val="dk2"/>
              </a:buClr>
              <a:buSzPts val="2400"/>
              <a:buNone/>
              <a:defRPr sz="2400">
                <a:solidFill>
                  <a:schemeClr val="dk2"/>
                </a:solidFill>
              </a:defRPr>
            </a:lvl6pPr>
            <a:lvl7pPr lvl="6" algn="ctr" rtl="0">
              <a:spcBef>
                <a:spcPts val="0"/>
              </a:spcBef>
              <a:spcAft>
                <a:spcPts val="0"/>
              </a:spcAft>
              <a:buClr>
                <a:schemeClr val="dk2"/>
              </a:buClr>
              <a:buSzPts val="2400"/>
              <a:buNone/>
              <a:defRPr sz="2400">
                <a:solidFill>
                  <a:schemeClr val="dk2"/>
                </a:solidFill>
              </a:defRPr>
            </a:lvl7pPr>
            <a:lvl8pPr lvl="7" algn="ctr" rtl="0">
              <a:spcBef>
                <a:spcPts val="0"/>
              </a:spcBef>
              <a:spcAft>
                <a:spcPts val="0"/>
              </a:spcAft>
              <a:buClr>
                <a:schemeClr val="dk2"/>
              </a:buClr>
              <a:buSzPts val="2400"/>
              <a:buNone/>
              <a:defRPr sz="2400">
                <a:solidFill>
                  <a:schemeClr val="dk2"/>
                </a:solidFill>
              </a:defRPr>
            </a:lvl8pPr>
            <a:lvl9pPr lvl="8" algn="ctr" rtl="0">
              <a:spcBef>
                <a:spcPts val="0"/>
              </a:spcBef>
              <a:spcAft>
                <a:spcPts val="0"/>
              </a:spcAft>
              <a:buClr>
                <a:schemeClr val="dk2"/>
              </a:buClr>
              <a:buSzPts val="2400"/>
              <a:buNone/>
              <a:defRPr sz="2400">
                <a:solidFill>
                  <a:schemeClr val="dk2"/>
                </a:solidFill>
              </a:defRPr>
            </a:lvl9pPr>
          </a:lstStyle>
          <a:p>
            <a:endParaRPr/>
          </a:p>
        </p:txBody>
      </p:sp>
      <p:sp>
        <p:nvSpPr>
          <p:cNvPr id="57" name="Google Shape;57;p9"/>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75"/>
        <p:cNvGrpSpPr/>
        <p:nvPr/>
      </p:nvGrpSpPr>
      <p:grpSpPr>
        <a:xfrm>
          <a:off x="0" y="0"/>
          <a:ext cx="0" cy="0"/>
          <a:chOff x="0" y="0"/>
          <a:chExt cx="0" cy="0"/>
        </a:xfrm>
      </p:grpSpPr>
      <p:grpSp>
        <p:nvGrpSpPr>
          <p:cNvPr id="76" name="Google Shape;76;p13"/>
          <p:cNvGrpSpPr/>
          <p:nvPr/>
        </p:nvGrpSpPr>
        <p:grpSpPr>
          <a:xfrm>
            <a:off x="-422592" y="2935225"/>
            <a:ext cx="6279736" cy="2795850"/>
            <a:chOff x="-422592" y="2935225"/>
            <a:chExt cx="6279736" cy="2795850"/>
          </a:xfrm>
        </p:grpSpPr>
        <p:sp>
          <p:nvSpPr>
            <p:cNvPr id="77" name="Google Shape;77;p13"/>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78" name="Google Shape;78;p13"/>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79" name="Google Shape;79;p13"/>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b="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0" name="Google Shape;80;p13"/>
          <p:cNvSpPr txBox="1">
            <a:spLocks noGrp="1"/>
          </p:cNvSpPr>
          <p:nvPr>
            <p:ph type="title" idx="2" hasCustomPrompt="1"/>
          </p:nvPr>
        </p:nvSpPr>
        <p:spPr>
          <a:xfrm>
            <a:off x="14110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1" name="Google Shape;81;p13"/>
          <p:cNvSpPr txBox="1">
            <a:spLocks noGrp="1"/>
          </p:cNvSpPr>
          <p:nvPr>
            <p:ph type="subTitle" idx="1"/>
          </p:nvPr>
        </p:nvSpPr>
        <p:spPr>
          <a:xfrm>
            <a:off x="716700" y="930312"/>
            <a:ext cx="2181300" cy="281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a:endParaRPr/>
          </a:p>
        </p:txBody>
      </p:sp>
      <p:sp>
        <p:nvSpPr>
          <p:cNvPr id="82" name="Google Shape;82;p13"/>
          <p:cNvSpPr txBox="1">
            <a:spLocks noGrp="1"/>
          </p:cNvSpPr>
          <p:nvPr>
            <p:ph type="subTitle" idx="3"/>
          </p:nvPr>
        </p:nvSpPr>
        <p:spPr>
          <a:xfrm>
            <a:off x="716700" y="1183149"/>
            <a:ext cx="21813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4" hasCustomPrompt="1"/>
          </p:nvPr>
        </p:nvSpPr>
        <p:spPr>
          <a:xfrm>
            <a:off x="4171500" y="197063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4" name="Google Shape;84;p13"/>
          <p:cNvSpPr txBox="1">
            <a:spLocks noGrp="1"/>
          </p:cNvSpPr>
          <p:nvPr>
            <p:ph type="subTitle" idx="5"/>
          </p:nvPr>
        </p:nvSpPr>
        <p:spPr>
          <a:xfrm>
            <a:off x="347625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5" name="Google Shape;85;p13"/>
          <p:cNvSpPr txBox="1">
            <a:spLocks noGrp="1"/>
          </p:cNvSpPr>
          <p:nvPr>
            <p:ph type="subTitle" idx="6"/>
          </p:nvPr>
        </p:nvSpPr>
        <p:spPr>
          <a:xfrm>
            <a:off x="347625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7" hasCustomPrompt="1"/>
          </p:nvPr>
        </p:nvSpPr>
        <p:spPr>
          <a:xfrm>
            <a:off x="14113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7" name="Google Shape;87;p13"/>
          <p:cNvSpPr txBox="1">
            <a:spLocks noGrp="1"/>
          </p:cNvSpPr>
          <p:nvPr>
            <p:ph type="subTitle" idx="8"/>
          </p:nvPr>
        </p:nvSpPr>
        <p:spPr>
          <a:xfrm>
            <a:off x="7158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8" name="Google Shape;88;p13"/>
          <p:cNvSpPr txBox="1">
            <a:spLocks noGrp="1"/>
          </p:cNvSpPr>
          <p:nvPr>
            <p:ph type="subTitle" idx="9"/>
          </p:nvPr>
        </p:nvSpPr>
        <p:spPr>
          <a:xfrm>
            <a:off x="7158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9" name="Google Shape;89;p13"/>
          <p:cNvSpPr txBox="1">
            <a:spLocks noGrp="1"/>
          </p:cNvSpPr>
          <p:nvPr>
            <p:ph type="title" idx="13" hasCustomPrompt="1"/>
          </p:nvPr>
        </p:nvSpPr>
        <p:spPr>
          <a:xfrm>
            <a:off x="69403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0" name="Google Shape;90;p13"/>
          <p:cNvSpPr txBox="1">
            <a:spLocks noGrp="1"/>
          </p:cNvSpPr>
          <p:nvPr>
            <p:ph type="subTitle" idx="14"/>
          </p:nvPr>
        </p:nvSpPr>
        <p:spPr>
          <a:xfrm>
            <a:off x="624510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1" name="Google Shape;91;p13"/>
          <p:cNvSpPr txBox="1">
            <a:spLocks noGrp="1"/>
          </p:cNvSpPr>
          <p:nvPr>
            <p:ph type="subTitle" idx="15"/>
          </p:nvPr>
        </p:nvSpPr>
        <p:spPr>
          <a:xfrm>
            <a:off x="6246750" y="1183149"/>
            <a:ext cx="21798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2" name="Google Shape;92;p13"/>
          <p:cNvSpPr txBox="1">
            <a:spLocks noGrp="1"/>
          </p:cNvSpPr>
          <p:nvPr>
            <p:ph type="title" idx="16" hasCustomPrompt="1"/>
          </p:nvPr>
        </p:nvSpPr>
        <p:spPr>
          <a:xfrm>
            <a:off x="4171800" y="540000"/>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3" name="Google Shape;93;p13"/>
          <p:cNvSpPr txBox="1">
            <a:spLocks noGrp="1"/>
          </p:cNvSpPr>
          <p:nvPr>
            <p:ph type="subTitle" idx="17"/>
          </p:nvPr>
        </p:nvSpPr>
        <p:spPr>
          <a:xfrm>
            <a:off x="347625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4" name="Google Shape;94;p13"/>
          <p:cNvSpPr txBox="1">
            <a:spLocks noGrp="1"/>
          </p:cNvSpPr>
          <p:nvPr>
            <p:ph type="subTitle" idx="18"/>
          </p:nvPr>
        </p:nvSpPr>
        <p:spPr>
          <a:xfrm>
            <a:off x="3476250" y="1183149"/>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5" name="Google Shape;95;p13"/>
          <p:cNvSpPr txBox="1">
            <a:spLocks noGrp="1"/>
          </p:cNvSpPr>
          <p:nvPr>
            <p:ph type="title" idx="19" hasCustomPrompt="1"/>
          </p:nvPr>
        </p:nvSpPr>
        <p:spPr>
          <a:xfrm>
            <a:off x="69406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6" name="Google Shape;96;p13"/>
          <p:cNvSpPr txBox="1">
            <a:spLocks noGrp="1"/>
          </p:cNvSpPr>
          <p:nvPr>
            <p:ph type="subTitle" idx="20"/>
          </p:nvPr>
        </p:nvSpPr>
        <p:spPr>
          <a:xfrm>
            <a:off x="62451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7" name="Google Shape;97;p13"/>
          <p:cNvSpPr txBox="1">
            <a:spLocks noGrp="1"/>
          </p:cNvSpPr>
          <p:nvPr>
            <p:ph type="subTitle" idx="21"/>
          </p:nvPr>
        </p:nvSpPr>
        <p:spPr>
          <a:xfrm>
            <a:off x="62451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grpSp>
        <p:nvGrpSpPr>
          <p:cNvPr id="98" name="Google Shape;98;p13"/>
          <p:cNvGrpSpPr/>
          <p:nvPr/>
        </p:nvGrpSpPr>
        <p:grpSpPr>
          <a:xfrm>
            <a:off x="7230637" y="4394079"/>
            <a:ext cx="1198043" cy="210331"/>
            <a:chOff x="1026623" y="2953314"/>
            <a:chExt cx="5688711" cy="1008300"/>
          </a:xfrm>
        </p:grpSpPr>
        <p:sp>
          <p:nvSpPr>
            <p:cNvPr id="99" name="Google Shape;99;p1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Carter One"/>
              <a:buNone/>
              <a:defRPr sz="3000">
                <a:solidFill>
                  <a:schemeClr val="dk1"/>
                </a:solidFill>
                <a:latin typeface="Carter One"/>
                <a:ea typeface="Carter One"/>
                <a:cs typeface="Carter One"/>
                <a:sym typeface="Carter One"/>
              </a:defRPr>
            </a:lvl1pPr>
            <a:lvl2pPr lvl="1">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2pPr>
            <a:lvl3pPr lvl="2">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3pPr>
            <a:lvl4pPr lvl="3">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4pPr>
            <a:lvl5pPr lvl="4">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5pPr>
            <a:lvl6pPr lvl="5">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6pPr>
            <a:lvl7pPr lvl="6">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7pPr>
            <a:lvl8pPr lvl="7">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8pPr>
            <a:lvl9pPr lvl="8">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713225" y="1480575"/>
            <a:ext cx="7717500" cy="3123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1pPr>
            <a:lvl2pPr marL="914400" lvl="1"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2pPr>
            <a:lvl3pPr marL="1371600" lvl="2"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3pPr>
            <a:lvl4pPr marL="1828800" lvl="3"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4pPr>
            <a:lvl5pPr marL="2286000" lvl="4"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5pPr>
            <a:lvl6pPr marL="2743200" lvl="5"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6pPr>
            <a:lvl7pPr marL="3200400" lvl="6"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7pPr>
            <a:lvl8pPr marL="3657600" lvl="7"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8pPr>
            <a:lvl9pPr marL="4114800" lvl="8"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59" r:id="rId9"/>
    <p:sldLayoutId id="2147483660" r:id="rId10"/>
    <p:sldLayoutId id="2147483662" r:id="rId11"/>
    <p:sldLayoutId id="2147483664" r:id="rId12"/>
    <p:sldLayoutId id="2147483665" r:id="rId13"/>
    <p:sldLayoutId id="2147483666" r:id="rId14"/>
    <p:sldLayoutId id="2147483667" r:id="rId15"/>
    <p:sldLayoutId id="2147483668" r:id="rId16"/>
    <p:sldLayoutId id="2147483676" r:id="rId17"/>
    <p:sldLayoutId id="214748367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free-photo/tray-with-breakfast-bed-bright-bedroom_5080948.htm/?utm_source=slidesgo_template&amp;utm_medium=referral-link&amp;utm_campaign=sg_resources&amp;utm_content=freepik" TargetMode="External"/><Relationship Id="rId7" Type="http://schemas.openxmlformats.org/officeDocument/2006/relationships/hyperlink" Target="https://www.freepik.com/free-photo/alarm-clock-wooden-desk-bedroom_3279895.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hyperlink" Target="https://www.freepik.com/free-photo/spa-medical-accessories-table_5326310.htm/?utm_source=slidesgo_template&amp;utm_medium=referral-link&amp;utm_campaign=sg_resources&amp;utm_content=freepik" TargetMode="External"/><Relationship Id="rId5" Type="http://schemas.openxmlformats.org/officeDocument/2006/relationships/hyperlink" Target="https://www.freepik.com/free-photo/anonymous-person-with-stack-terrycloth-towels_5245470.htm/?utm_source=slidesgo_template&amp;utm_medium=referral-link&amp;utm_campaign=sg_resources&amp;utm_content=freepik" TargetMode="External"/><Relationship Id="rId4" Type="http://schemas.openxmlformats.org/officeDocument/2006/relationships/hyperlink" Target="https://www.freepik.com/free-photo/tray-with-coffee-bed_8001468.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1So0e9wkxN4rXSHYXn4JaQ0-42gmK5jW-2ic88eA19CM/copy"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3"/>
          <p:cNvPicPr preferRelativeResize="0"/>
          <p:nvPr/>
        </p:nvPicPr>
        <p:blipFill rotWithShape="1">
          <a:blip r:embed="rId3">
            <a:alphaModFix/>
          </a:blip>
          <a:srcRect l="11394" t="-210" r="4579" b="209"/>
          <a:stretch/>
        </p:blipFill>
        <p:spPr>
          <a:xfrm rot="138568">
            <a:off x="3813497" y="336886"/>
            <a:ext cx="5628880" cy="4469729"/>
          </a:xfrm>
          <a:prstGeom prst="rect">
            <a:avLst/>
          </a:prstGeom>
          <a:noFill/>
          <a:ln>
            <a:noFill/>
          </a:ln>
        </p:spPr>
      </p:pic>
      <p:grpSp>
        <p:nvGrpSpPr>
          <p:cNvPr id="300" name="Google Shape;300;p33"/>
          <p:cNvGrpSpPr/>
          <p:nvPr/>
        </p:nvGrpSpPr>
        <p:grpSpPr>
          <a:xfrm>
            <a:off x="295607" y="865280"/>
            <a:ext cx="4711051" cy="3412937"/>
            <a:chOff x="3958700" y="1446124"/>
            <a:chExt cx="4125625" cy="2988823"/>
          </a:xfrm>
        </p:grpSpPr>
        <p:sp>
          <p:nvSpPr>
            <p:cNvPr id="301" name="Google Shape;301;p33"/>
            <p:cNvSpPr/>
            <p:nvPr/>
          </p:nvSpPr>
          <p:spPr>
            <a:xfrm>
              <a:off x="3996300" y="1504500"/>
              <a:ext cx="4080950" cy="2849150"/>
            </a:xfrm>
            <a:custGeom>
              <a:avLst/>
              <a:gdLst/>
              <a:ahLst/>
              <a:cxnLst/>
              <a:rect l="l" t="t" r="r" b="b"/>
              <a:pathLst>
                <a:path w="163238" h="113966" extrusionOk="0">
                  <a:moveTo>
                    <a:pt x="16550" y="3761"/>
                  </a:moveTo>
                  <a:lnTo>
                    <a:pt x="152330" y="0"/>
                  </a:lnTo>
                  <a:lnTo>
                    <a:pt x="163238" y="113966"/>
                  </a:lnTo>
                  <a:lnTo>
                    <a:pt x="0" y="84252"/>
                  </a:lnTo>
                  <a:close/>
                </a:path>
              </a:pathLst>
            </a:custGeom>
            <a:solidFill>
              <a:schemeClr val="lt2"/>
            </a:solidFill>
            <a:ln>
              <a:noFill/>
            </a:ln>
          </p:spPr>
        </p:sp>
        <p:sp>
          <p:nvSpPr>
            <p:cNvPr id="302" name="Google Shape;302;p33"/>
            <p:cNvSpPr/>
            <p:nvPr/>
          </p:nvSpPr>
          <p:spPr>
            <a:xfrm>
              <a:off x="3958700" y="1904125"/>
              <a:ext cx="332425" cy="1694925"/>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303" name="Google Shape;303;p33"/>
            <p:cNvSpPr/>
            <p:nvPr/>
          </p:nvSpPr>
          <p:spPr>
            <a:xfrm>
              <a:off x="4420426" y="1446124"/>
              <a:ext cx="1256700" cy="108150"/>
            </a:xfrm>
            <a:custGeom>
              <a:avLst/>
              <a:gdLst/>
              <a:ahLst/>
              <a:cxnLst/>
              <a:rect l="l" t="t" r="r" b="b"/>
              <a:pathLst>
                <a:path w="50268" h="4326" extrusionOk="0">
                  <a:moveTo>
                    <a:pt x="50268" y="3369"/>
                  </a:moveTo>
                  <a:lnTo>
                    <a:pt x="0" y="4326"/>
                  </a:lnTo>
                  <a:lnTo>
                    <a:pt x="940" y="0"/>
                  </a:lnTo>
                  <a:close/>
                </a:path>
              </a:pathLst>
            </a:custGeom>
            <a:solidFill>
              <a:schemeClr val="accent2"/>
            </a:solidFill>
            <a:ln>
              <a:noFill/>
            </a:ln>
          </p:spPr>
        </p:sp>
        <p:sp>
          <p:nvSpPr>
            <p:cNvPr id="304" name="Google Shape;304;p33"/>
            <p:cNvSpPr/>
            <p:nvPr/>
          </p:nvSpPr>
          <p:spPr>
            <a:xfrm>
              <a:off x="7846500" y="1499800"/>
              <a:ext cx="134400" cy="1403400"/>
            </a:xfrm>
            <a:custGeom>
              <a:avLst/>
              <a:gdLst/>
              <a:ahLst/>
              <a:cxnLst/>
              <a:rect l="l" t="t" r="r" b="b"/>
              <a:pathLst>
                <a:path w="5376" h="56136" extrusionOk="0">
                  <a:moveTo>
                    <a:pt x="5376" y="56136"/>
                  </a:moveTo>
                  <a:lnTo>
                    <a:pt x="0" y="94"/>
                  </a:lnTo>
                  <a:lnTo>
                    <a:pt x="4136" y="0"/>
                  </a:lnTo>
                  <a:close/>
                </a:path>
              </a:pathLst>
            </a:custGeom>
            <a:solidFill>
              <a:schemeClr val="accent2"/>
            </a:solidFill>
            <a:ln>
              <a:noFill/>
            </a:ln>
          </p:spPr>
        </p:sp>
        <p:sp>
          <p:nvSpPr>
            <p:cNvPr id="305" name="Google Shape;305;p33"/>
            <p:cNvSpPr/>
            <p:nvPr/>
          </p:nvSpPr>
          <p:spPr>
            <a:xfrm>
              <a:off x="7212175" y="4256272"/>
              <a:ext cx="872150" cy="178675"/>
            </a:xfrm>
            <a:custGeom>
              <a:avLst/>
              <a:gdLst/>
              <a:ahLst/>
              <a:cxnLst/>
              <a:rect l="l" t="t" r="r" b="b"/>
              <a:pathLst>
                <a:path w="34886" h="7147" extrusionOk="0">
                  <a:moveTo>
                    <a:pt x="34886" y="5681"/>
                  </a:moveTo>
                  <a:lnTo>
                    <a:pt x="0" y="7147"/>
                  </a:lnTo>
                  <a:lnTo>
                    <a:pt x="2256" y="0"/>
                  </a:lnTo>
                  <a:close/>
                </a:path>
              </a:pathLst>
            </a:custGeom>
            <a:solidFill>
              <a:schemeClr val="lt2"/>
            </a:solidFill>
            <a:ln>
              <a:noFill/>
            </a:ln>
          </p:spPr>
        </p:sp>
      </p:grpSp>
      <p:sp>
        <p:nvSpPr>
          <p:cNvPr id="306" name="Google Shape;306;p33"/>
          <p:cNvSpPr txBox="1">
            <a:spLocks noGrp="1"/>
          </p:cNvSpPr>
          <p:nvPr>
            <p:ph type="ctrTitle"/>
          </p:nvPr>
        </p:nvSpPr>
        <p:spPr>
          <a:xfrm>
            <a:off x="216310" y="1629192"/>
            <a:ext cx="4916129" cy="17910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7000" b="0" dirty="0">
                <a:latin typeface="Carter One"/>
                <a:ea typeface="Carter One"/>
                <a:cs typeface="Carter One"/>
                <a:sym typeface="Carter One"/>
              </a:rPr>
              <a:t>Hotel</a:t>
            </a:r>
            <a:r>
              <a:rPr lang="en" dirty="0"/>
              <a:t> </a:t>
            </a:r>
            <a:r>
              <a:rPr lang="en" sz="3500" b="0" dirty="0">
                <a:latin typeface="Carter One"/>
                <a:ea typeface="Carter One"/>
                <a:cs typeface="Carter One"/>
                <a:sym typeface="Carter One"/>
              </a:rPr>
              <a:t>Reservation system</a:t>
            </a:r>
            <a:endParaRPr sz="3500" b="0" dirty="0">
              <a:latin typeface="Carter One"/>
              <a:ea typeface="Carter One"/>
              <a:cs typeface="Carter One"/>
              <a:sym typeface="Carter One"/>
            </a:endParaRPr>
          </a:p>
        </p:txBody>
      </p:sp>
      <p:sp>
        <p:nvSpPr>
          <p:cNvPr id="307" name="Google Shape;307;p33"/>
          <p:cNvSpPr txBox="1">
            <a:spLocks noGrp="1"/>
          </p:cNvSpPr>
          <p:nvPr>
            <p:ph type="subTitle" idx="1"/>
          </p:nvPr>
        </p:nvSpPr>
        <p:spPr>
          <a:xfrm>
            <a:off x="615575" y="4034776"/>
            <a:ext cx="2242500" cy="597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latin typeface="Livvic"/>
                <a:ea typeface="Livvic"/>
                <a:cs typeface="Livvic"/>
                <a:sym typeface="Livvic"/>
              </a:rPr>
              <a:t>W</a:t>
            </a:r>
            <a:r>
              <a:rPr lang="en" dirty="0">
                <a:latin typeface="Livvic"/>
                <a:ea typeface="Livvic"/>
                <a:cs typeface="Livvic"/>
                <a:sym typeface="Livvic"/>
              </a:rPr>
              <a:t>elcome ..</a:t>
            </a:r>
            <a:endParaRPr dirty="0">
              <a:latin typeface="Livvic"/>
              <a:ea typeface="Livvic"/>
              <a:cs typeface="Livvic"/>
              <a:sym typeface="Livvic"/>
            </a:endParaRPr>
          </a:p>
        </p:txBody>
      </p:sp>
      <p:sp>
        <p:nvSpPr>
          <p:cNvPr id="308" name="Google Shape;308;p33"/>
          <p:cNvSpPr/>
          <p:nvPr/>
        </p:nvSpPr>
        <p:spPr>
          <a:xfrm>
            <a:off x="7602425" y="270825"/>
            <a:ext cx="1647300" cy="117700"/>
          </a:xfrm>
          <a:custGeom>
            <a:avLst/>
            <a:gdLst/>
            <a:ahLst/>
            <a:cxnLst/>
            <a:rect l="l" t="t" r="r" b="b"/>
            <a:pathLst>
              <a:path w="65892" h="4708" extrusionOk="0">
                <a:moveTo>
                  <a:pt x="0" y="2143"/>
                </a:moveTo>
                <a:lnTo>
                  <a:pt x="65892" y="0"/>
                </a:lnTo>
                <a:lnTo>
                  <a:pt x="65501" y="4708"/>
                </a:lnTo>
                <a:close/>
              </a:path>
            </a:pathLst>
          </a:custGeom>
          <a:solidFill>
            <a:schemeClr val="lt2"/>
          </a:solidFill>
          <a:ln>
            <a:noFill/>
          </a:ln>
        </p:spPr>
      </p:sp>
      <p:grpSp>
        <p:nvGrpSpPr>
          <p:cNvPr id="309" name="Google Shape;309;p33"/>
          <p:cNvGrpSpPr/>
          <p:nvPr/>
        </p:nvGrpSpPr>
        <p:grpSpPr>
          <a:xfrm>
            <a:off x="2052125" y="1354896"/>
            <a:ext cx="1198043" cy="210331"/>
            <a:chOff x="1026623" y="2953314"/>
            <a:chExt cx="5688711" cy="1008300"/>
          </a:xfrm>
        </p:grpSpPr>
        <p:sp>
          <p:nvSpPr>
            <p:cNvPr id="310" name="Google Shape;310;p33"/>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91" name="Google Shape;1091;p64"/>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1094" name="Google Shape;1094;p64"/>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pic>
        <p:nvPicPr>
          <p:cNvPr id="11" name="Picture 10">
            <a:extLst>
              <a:ext uri="{FF2B5EF4-FFF2-40B4-BE49-F238E27FC236}">
                <a16:creationId xmlns:a16="http://schemas.microsoft.com/office/drawing/2014/main" id="{2FABB99B-7C80-44E6-33C1-D76E005E7C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729" y="531349"/>
            <a:ext cx="4459418" cy="39829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16" name="Google Shape;1087;p64">
            <a:extLst>
              <a:ext uri="{FF2B5EF4-FFF2-40B4-BE49-F238E27FC236}">
                <a16:creationId xmlns:a16="http://schemas.microsoft.com/office/drawing/2014/main" id="{F8FF3287-9B54-6F26-D696-8877894B80F8}"/>
              </a:ext>
            </a:extLst>
          </p:cNvPr>
          <p:cNvGrpSpPr/>
          <p:nvPr/>
        </p:nvGrpSpPr>
        <p:grpSpPr>
          <a:xfrm rot="-10442861">
            <a:off x="3763484" y="420555"/>
            <a:ext cx="5844454" cy="4293226"/>
            <a:chOff x="-464369" y="431368"/>
            <a:chExt cx="5301925" cy="3958470"/>
          </a:xfrm>
        </p:grpSpPr>
        <p:sp>
          <p:nvSpPr>
            <p:cNvPr id="17" name="Google Shape;1088;p64">
              <a:extLst>
                <a:ext uri="{FF2B5EF4-FFF2-40B4-BE49-F238E27FC236}">
                  <a16:creationId xmlns:a16="http://schemas.microsoft.com/office/drawing/2014/main" id="{B000D8F8-A808-6018-4E1D-A9C48DE60F12}"/>
                </a:ext>
              </a:extLst>
            </p:cNvPr>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18" name="Google Shape;1089;p64">
              <a:extLst>
                <a:ext uri="{FF2B5EF4-FFF2-40B4-BE49-F238E27FC236}">
                  <a16:creationId xmlns:a16="http://schemas.microsoft.com/office/drawing/2014/main" id="{C7FA571D-853B-C151-FA79-C7C6D87B337F}"/>
                </a:ext>
              </a:extLst>
            </p:cNvPr>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19" name="Google Shape;1090;p64">
              <a:extLst>
                <a:ext uri="{FF2B5EF4-FFF2-40B4-BE49-F238E27FC236}">
                  <a16:creationId xmlns:a16="http://schemas.microsoft.com/office/drawing/2014/main" id="{71602E7D-59C2-7853-9BBF-6A03131AD20D}"/>
                </a:ext>
              </a:extLst>
            </p:cNvPr>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20" name="Google Shape;1092;p64">
            <a:extLst>
              <a:ext uri="{FF2B5EF4-FFF2-40B4-BE49-F238E27FC236}">
                <a16:creationId xmlns:a16="http://schemas.microsoft.com/office/drawing/2014/main" id="{E5B53C3E-BC17-FCBA-DD7C-F20FD2883FBC}"/>
              </a:ext>
            </a:extLst>
          </p:cNvPr>
          <p:cNvSpPr txBox="1">
            <a:spLocks noGrp="1"/>
          </p:cNvSpPr>
          <p:nvPr>
            <p:ph type="title"/>
          </p:nvPr>
        </p:nvSpPr>
        <p:spPr>
          <a:xfrm flipH="1">
            <a:off x="4256855" y="1163762"/>
            <a:ext cx="4887144" cy="2718114"/>
          </a:xfrm>
          <a:prstGeom prst="rect">
            <a:avLst/>
          </a:prstGeom>
          <a:noFill/>
        </p:spPr>
        <p:txBody>
          <a:bodyPr spcFirstLastPara="1" wrap="square" lIns="91425" tIns="91425" rIns="91425" bIns="91425" anchor="ctr" anchorCtr="0">
            <a:noAutofit/>
          </a:bodyPr>
          <a:lstStyle/>
          <a:p>
            <a:pPr marL="0" marR="0">
              <a:lnSpc>
                <a:spcPct val="107000"/>
              </a:lnSpc>
              <a:spcBef>
                <a:spcPts val="0"/>
              </a:spcBef>
              <a:spcAft>
                <a:spcPts val="0"/>
              </a:spcAft>
            </a:pPr>
            <a:r>
              <a:rPr lang="en-US" sz="1200" b="1"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Vertical Booking (CRS) Overview</a:t>
            </a:r>
            <a:br>
              <a:rPr lang="en-US" sz="1200" b="1"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br>
            <a:r>
              <a:rPr lang="en-US" sz="1200"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Vertical Booking is a leading, global reservation technology provider with hotel clients in 107 countries worldwide, offering solutions translated into 29 languages and usable in all currencies. No matter the size of your property or group, Vertical Booking can provide a customizable solution that supports the entire guest booking cycle - including a booking engine, GDS distribution, channel manager, OTA rate comparison tool and a reservation call center application - all through one integrated CRS dashboard.</a:t>
            </a:r>
            <a:endParaRPr lang="en-US" sz="1200" dirty="0">
              <a:solidFill>
                <a:schemeClr val="accent1">
                  <a:lumMod val="50000"/>
                </a:schemeClr>
              </a:solidFill>
              <a:effectLst/>
              <a:latin typeface="Livvic" pitchFamily="2" charset="0"/>
              <a:ea typeface="Times New Roman" panose="02020603050405020304" pitchFamily="18" charset="0"/>
            </a:endParaRPr>
          </a:p>
        </p:txBody>
      </p:sp>
      <p:sp>
        <p:nvSpPr>
          <p:cNvPr id="21" name="Google Shape;1093;p64">
            <a:extLst>
              <a:ext uri="{FF2B5EF4-FFF2-40B4-BE49-F238E27FC236}">
                <a16:creationId xmlns:a16="http://schemas.microsoft.com/office/drawing/2014/main" id="{2DEA149F-F385-26B6-1A16-4D1B4818A4FE}"/>
              </a:ext>
            </a:extLst>
          </p:cNvPr>
          <p:cNvSpPr txBox="1">
            <a:spLocks noGrp="1"/>
          </p:cNvSpPr>
          <p:nvPr>
            <p:ph type="title" idx="2"/>
          </p:nvPr>
        </p:nvSpPr>
        <p:spPr>
          <a:xfrm flipH="1">
            <a:off x="7205748" y="3690238"/>
            <a:ext cx="1463021" cy="9943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3831533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91" name="Google Shape;1091;p64"/>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1094" name="Google Shape;1094;p64"/>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pic>
        <p:nvPicPr>
          <p:cNvPr id="15" name="Picture 14">
            <a:extLst>
              <a:ext uri="{FF2B5EF4-FFF2-40B4-BE49-F238E27FC236}">
                <a16:creationId xmlns:a16="http://schemas.microsoft.com/office/drawing/2014/main" id="{CF1EBE2D-498D-BD3F-1964-F3300DE585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921" y="526871"/>
            <a:ext cx="4356247" cy="39231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16" name="Google Shape;1087;p64">
            <a:extLst>
              <a:ext uri="{FF2B5EF4-FFF2-40B4-BE49-F238E27FC236}">
                <a16:creationId xmlns:a16="http://schemas.microsoft.com/office/drawing/2014/main" id="{E9F111AE-34EC-C3E2-4718-2992DCFF6E2E}"/>
              </a:ext>
            </a:extLst>
          </p:cNvPr>
          <p:cNvGrpSpPr/>
          <p:nvPr/>
        </p:nvGrpSpPr>
        <p:grpSpPr>
          <a:xfrm rot="-10442861">
            <a:off x="3632461" y="385235"/>
            <a:ext cx="5994716" cy="4322637"/>
            <a:chOff x="-464369" y="431368"/>
            <a:chExt cx="5301925" cy="3958470"/>
          </a:xfrm>
        </p:grpSpPr>
        <p:sp>
          <p:nvSpPr>
            <p:cNvPr id="17" name="Google Shape;1088;p64">
              <a:extLst>
                <a:ext uri="{FF2B5EF4-FFF2-40B4-BE49-F238E27FC236}">
                  <a16:creationId xmlns:a16="http://schemas.microsoft.com/office/drawing/2014/main" id="{EDD39037-B9CE-D5CA-DD2C-7D82A977F801}"/>
                </a:ext>
              </a:extLst>
            </p:cNvPr>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18" name="Google Shape;1089;p64">
              <a:extLst>
                <a:ext uri="{FF2B5EF4-FFF2-40B4-BE49-F238E27FC236}">
                  <a16:creationId xmlns:a16="http://schemas.microsoft.com/office/drawing/2014/main" id="{D49ECF45-86E5-E449-E04B-3630D4A8471A}"/>
                </a:ext>
              </a:extLst>
            </p:cNvPr>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19" name="Google Shape;1090;p64">
              <a:extLst>
                <a:ext uri="{FF2B5EF4-FFF2-40B4-BE49-F238E27FC236}">
                  <a16:creationId xmlns:a16="http://schemas.microsoft.com/office/drawing/2014/main" id="{3324CD22-5EF9-437D-708C-00973C7E753B}"/>
                </a:ext>
              </a:extLst>
            </p:cNvPr>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20" name="Google Shape;1092;p64">
            <a:extLst>
              <a:ext uri="{FF2B5EF4-FFF2-40B4-BE49-F238E27FC236}">
                <a16:creationId xmlns:a16="http://schemas.microsoft.com/office/drawing/2014/main" id="{948BA8B1-5872-7757-3425-D3FB7A53AB77}"/>
              </a:ext>
            </a:extLst>
          </p:cNvPr>
          <p:cNvSpPr txBox="1">
            <a:spLocks noGrp="1"/>
          </p:cNvSpPr>
          <p:nvPr>
            <p:ph type="title"/>
          </p:nvPr>
        </p:nvSpPr>
        <p:spPr>
          <a:xfrm flipH="1">
            <a:off x="4145758" y="1285630"/>
            <a:ext cx="5012793" cy="2596245"/>
          </a:xfrm>
          <a:prstGeom prst="rect">
            <a:avLst/>
          </a:prstGeom>
          <a:noFill/>
        </p:spPr>
        <p:txBody>
          <a:bodyPr spcFirstLastPara="1" wrap="square" lIns="91425" tIns="91425" rIns="91425" bIns="91425" anchor="ctr" anchorCtr="0">
            <a:noAutofit/>
          </a:bodyPr>
          <a:lstStyle/>
          <a:p>
            <a:pPr marL="0" marR="0">
              <a:lnSpc>
                <a:spcPct val="107000"/>
              </a:lnSpc>
              <a:spcBef>
                <a:spcPts val="0"/>
              </a:spcBef>
              <a:spcAft>
                <a:spcPts val="0"/>
              </a:spcAft>
            </a:pPr>
            <a:r>
              <a:rPr lang="en-US" sz="1200" b="1"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Pegasus CRS (</a:t>
            </a:r>
            <a:r>
              <a:rPr lang="en-US" sz="1200" b="1" dirty="0" err="1">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Cendyn</a:t>
            </a:r>
            <a:r>
              <a:rPr lang="en-US" sz="1200" b="1"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 Overview</a:t>
            </a:r>
            <a:br>
              <a:rPr lang="en-US" sz="1200" b="1"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br>
            <a:r>
              <a:rPr lang="en-US" sz="1200"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Take full control of your hotel’s distribution strategy with the Pegasus CRS, an award-winning cloud-based reservations solution that offers unprecedented flexibility, scalability, security and support in managing your rates and inventory. We offer comprehensive connectivity to all major distribution channels, while prioritizing conversion on your most profitable channel: your website. Our five-star support team of revenue, marketing and sales experts works proactively to ensure success for your hotel.</a:t>
            </a:r>
            <a:br>
              <a:rPr lang="en-US" sz="1200" dirty="0">
                <a:solidFill>
                  <a:schemeClr val="accent1">
                    <a:lumMod val="50000"/>
                  </a:schemeClr>
                </a:solidFill>
                <a:effectLst/>
                <a:latin typeface="Livvic" pitchFamily="2" charset="0"/>
                <a:ea typeface="Times New Roman" panose="02020603050405020304" pitchFamily="18" charset="0"/>
              </a:rPr>
            </a:br>
            <a:endParaRPr lang="en-US" sz="1200" dirty="0">
              <a:solidFill>
                <a:schemeClr val="accent1">
                  <a:lumMod val="50000"/>
                </a:schemeClr>
              </a:solidFill>
              <a:latin typeface="Livvic" pitchFamily="2" charset="0"/>
            </a:endParaRPr>
          </a:p>
        </p:txBody>
      </p:sp>
      <p:sp>
        <p:nvSpPr>
          <p:cNvPr id="21" name="Google Shape;1093;p64">
            <a:extLst>
              <a:ext uri="{FF2B5EF4-FFF2-40B4-BE49-F238E27FC236}">
                <a16:creationId xmlns:a16="http://schemas.microsoft.com/office/drawing/2014/main" id="{394BD149-B74C-ACE1-1916-872788DCEC82}"/>
              </a:ext>
            </a:extLst>
          </p:cNvPr>
          <p:cNvSpPr txBox="1">
            <a:spLocks noGrp="1"/>
          </p:cNvSpPr>
          <p:nvPr>
            <p:ph type="title" idx="2"/>
          </p:nvPr>
        </p:nvSpPr>
        <p:spPr>
          <a:xfrm flipH="1">
            <a:off x="7172490" y="3683427"/>
            <a:ext cx="1500635" cy="10011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35020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91" name="Google Shape;1091;p64"/>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1094" name="Google Shape;1094;p64"/>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pic>
        <p:nvPicPr>
          <p:cNvPr id="15" name="Picture 14">
            <a:extLst>
              <a:ext uri="{FF2B5EF4-FFF2-40B4-BE49-F238E27FC236}">
                <a16:creationId xmlns:a16="http://schemas.microsoft.com/office/drawing/2014/main" id="{45F6E2FA-0414-58FE-834E-F2ED492598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515" y="621142"/>
            <a:ext cx="4107685" cy="38288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16" name="Google Shape;1087;p64">
            <a:extLst>
              <a:ext uri="{FF2B5EF4-FFF2-40B4-BE49-F238E27FC236}">
                <a16:creationId xmlns:a16="http://schemas.microsoft.com/office/drawing/2014/main" id="{D3296916-41CC-CC01-A829-4EFA40F65F27}"/>
              </a:ext>
            </a:extLst>
          </p:cNvPr>
          <p:cNvGrpSpPr/>
          <p:nvPr/>
        </p:nvGrpSpPr>
        <p:grpSpPr>
          <a:xfrm rot="-10442861">
            <a:off x="3772538" y="387812"/>
            <a:ext cx="5837103" cy="4326439"/>
            <a:chOff x="-464369" y="431368"/>
            <a:chExt cx="5301925" cy="3958470"/>
          </a:xfrm>
        </p:grpSpPr>
        <p:sp>
          <p:nvSpPr>
            <p:cNvPr id="17" name="Google Shape;1088;p64">
              <a:extLst>
                <a:ext uri="{FF2B5EF4-FFF2-40B4-BE49-F238E27FC236}">
                  <a16:creationId xmlns:a16="http://schemas.microsoft.com/office/drawing/2014/main" id="{AB07BD31-C357-EE58-23AF-87CBE3AA26F2}"/>
                </a:ext>
              </a:extLst>
            </p:cNvPr>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18" name="Google Shape;1089;p64">
              <a:extLst>
                <a:ext uri="{FF2B5EF4-FFF2-40B4-BE49-F238E27FC236}">
                  <a16:creationId xmlns:a16="http://schemas.microsoft.com/office/drawing/2014/main" id="{0EF49E0B-0C1B-FB56-BC47-CD32B0E2E0C9}"/>
                </a:ext>
              </a:extLst>
            </p:cNvPr>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19" name="Google Shape;1090;p64">
              <a:extLst>
                <a:ext uri="{FF2B5EF4-FFF2-40B4-BE49-F238E27FC236}">
                  <a16:creationId xmlns:a16="http://schemas.microsoft.com/office/drawing/2014/main" id="{01E346C8-4670-800F-DDDC-2CB8CBAD117A}"/>
                </a:ext>
              </a:extLst>
            </p:cNvPr>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20" name="Google Shape;1092;p64">
            <a:extLst>
              <a:ext uri="{FF2B5EF4-FFF2-40B4-BE49-F238E27FC236}">
                <a16:creationId xmlns:a16="http://schemas.microsoft.com/office/drawing/2014/main" id="{9ED2EC68-D24F-72F4-578C-DF929850D0EB}"/>
              </a:ext>
            </a:extLst>
          </p:cNvPr>
          <p:cNvSpPr txBox="1">
            <a:spLocks noGrp="1"/>
          </p:cNvSpPr>
          <p:nvPr>
            <p:ph type="title"/>
          </p:nvPr>
        </p:nvSpPr>
        <p:spPr>
          <a:xfrm flipH="1">
            <a:off x="4234974" y="1283347"/>
            <a:ext cx="5186668" cy="2598528"/>
          </a:xfrm>
          <a:prstGeom prst="rect">
            <a:avLst/>
          </a:prstGeom>
          <a:noFill/>
        </p:spPr>
        <p:txBody>
          <a:bodyPr spcFirstLastPara="1" wrap="square" lIns="91425" tIns="91425" rIns="91425" bIns="91425" anchor="ctr" anchorCtr="0">
            <a:noAutofit/>
          </a:bodyPr>
          <a:lstStyle/>
          <a:p>
            <a:pPr marL="0" marR="0">
              <a:lnSpc>
                <a:spcPct val="107000"/>
              </a:lnSpc>
              <a:spcBef>
                <a:spcPts val="0"/>
              </a:spcBef>
              <a:spcAft>
                <a:spcPts val="0"/>
              </a:spcAft>
            </a:pPr>
            <a:r>
              <a:rPr lang="en-US" sz="1200" b="1" dirty="0" err="1">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Revinate</a:t>
            </a:r>
            <a:r>
              <a:rPr lang="en-US" sz="1200" b="1"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 (</a:t>
            </a:r>
            <a:r>
              <a:rPr lang="en-US" sz="1200" b="1" dirty="0" err="1">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RezForce</a:t>
            </a:r>
            <a:r>
              <a:rPr lang="en-US" sz="1200" b="1"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 Call Center) Overview</a:t>
            </a:r>
            <a:br>
              <a:rPr lang="en-US" sz="1200" b="1"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br>
            <a:r>
              <a:rPr lang="en-US" sz="1200"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Our highly trained, expert agents capture bookings when your team is busy or unavailable. We hire train and performance test only the best US-based agents who deliver an industry-leading 99.89% booking accuracy rate for our clients. Every call results in guest lead data to capture second chance bookings and grow your marketing database. With </a:t>
            </a:r>
            <a:r>
              <a:rPr lang="en-US" sz="1200" dirty="0" err="1">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RezForce</a:t>
            </a:r>
            <a:r>
              <a:rPr lang="en-US" sz="1200" dirty="0">
                <a:solidFill>
                  <a:schemeClr val="accent1">
                    <a:lumMod val="50000"/>
                  </a:schemeClr>
                </a:solidFill>
                <a:effectLst/>
                <a:latin typeface="Livvic" pitchFamily="2" charset="0"/>
                <a:ea typeface="Times New Roman" panose="02020603050405020304" pitchFamily="18" charset="0"/>
                <a:cs typeface="Times New Roman" panose="02020603050405020304" pitchFamily="18" charset="0"/>
              </a:rPr>
              <a:t> Lux, agents are trained with Forbes Travel Guide’s 5-Star certification standards, and consistently earn an overall satisfaction score of 99%. Increase profitability by balancing fixed and variable labor costs that flex with your business. </a:t>
            </a:r>
            <a:endParaRPr lang="en-US" sz="1200" dirty="0">
              <a:solidFill>
                <a:schemeClr val="accent1">
                  <a:lumMod val="50000"/>
                </a:schemeClr>
              </a:solidFill>
              <a:effectLst/>
              <a:latin typeface="Livvic" pitchFamily="2" charset="0"/>
              <a:ea typeface="Times New Roman" panose="02020603050405020304" pitchFamily="18" charset="0"/>
            </a:endParaRPr>
          </a:p>
        </p:txBody>
      </p:sp>
      <p:sp>
        <p:nvSpPr>
          <p:cNvPr id="21" name="Google Shape;1093;p64">
            <a:extLst>
              <a:ext uri="{FF2B5EF4-FFF2-40B4-BE49-F238E27FC236}">
                <a16:creationId xmlns:a16="http://schemas.microsoft.com/office/drawing/2014/main" id="{74614411-3BDB-D8CB-852B-8588693F1409}"/>
              </a:ext>
            </a:extLst>
          </p:cNvPr>
          <p:cNvSpPr txBox="1">
            <a:spLocks noGrp="1"/>
          </p:cNvSpPr>
          <p:nvPr>
            <p:ph type="title" idx="2"/>
          </p:nvPr>
        </p:nvSpPr>
        <p:spPr>
          <a:xfrm flipH="1">
            <a:off x="7207589" y="3682546"/>
            <a:ext cx="1461181" cy="10020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2545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2"/>
          <p:cNvSpPr txBox="1">
            <a:spLocks noGrp="1"/>
          </p:cNvSpPr>
          <p:nvPr>
            <p:ph type="subTitle" idx="3"/>
          </p:nvPr>
        </p:nvSpPr>
        <p:spPr>
          <a:xfrm>
            <a:off x="5147544" y="3418962"/>
            <a:ext cx="29640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Less </a:t>
            </a:r>
            <a:r>
              <a:rPr lang="en-US" dirty="0"/>
              <a:t>E</a:t>
            </a:r>
            <a:r>
              <a:rPr lang="en" dirty="0"/>
              <a:t>xpincive app that manange multiple operations</a:t>
            </a:r>
            <a:endParaRPr dirty="0"/>
          </a:p>
        </p:txBody>
      </p:sp>
      <p:sp>
        <p:nvSpPr>
          <p:cNvPr id="500" name="Google Shape;500;p42"/>
          <p:cNvSpPr txBox="1">
            <a:spLocks noGrp="1"/>
          </p:cNvSpPr>
          <p:nvPr>
            <p:ph type="subTitle" idx="1"/>
          </p:nvPr>
        </p:nvSpPr>
        <p:spPr>
          <a:xfrm>
            <a:off x="1032469" y="3418962"/>
            <a:ext cx="29628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t>
            </a:r>
            <a:r>
              <a:rPr lang="en" dirty="0"/>
              <a:t>xpincive applications that manage only single hotel with limited customers</a:t>
            </a:r>
            <a:endParaRPr dirty="0"/>
          </a:p>
        </p:txBody>
      </p:sp>
      <p:sp>
        <p:nvSpPr>
          <p:cNvPr id="501" name="Google Shape;501;p42"/>
          <p:cNvSpPr txBox="1">
            <a:spLocks noGrp="1"/>
          </p:cNvSpPr>
          <p:nvPr>
            <p:ph type="title"/>
          </p:nvPr>
        </p:nvSpPr>
        <p:spPr>
          <a:xfrm>
            <a:off x="1032456" y="2874249"/>
            <a:ext cx="2962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502" name="Google Shape;502;p42"/>
          <p:cNvSpPr txBox="1">
            <a:spLocks noGrp="1"/>
          </p:cNvSpPr>
          <p:nvPr>
            <p:ph type="title" idx="2"/>
          </p:nvPr>
        </p:nvSpPr>
        <p:spPr>
          <a:xfrm>
            <a:off x="5147531" y="2874249"/>
            <a:ext cx="29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pic>
        <p:nvPicPr>
          <p:cNvPr id="503" name="Google Shape;503;p42"/>
          <p:cNvPicPr preferRelativeResize="0"/>
          <p:nvPr/>
        </p:nvPicPr>
        <p:blipFill rotWithShape="1">
          <a:blip r:embed="rId3">
            <a:alphaModFix/>
          </a:blip>
          <a:srcRect l="3445" r="25364"/>
          <a:stretch/>
        </p:blipFill>
        <p:spPr>
          <a:xfrm>
            <a:off x="1524490" y="887864"/>
            <a:ext cx="1978773" cy="1853070"/>
          </a:xfrm>
          <a:prstGeom prst="rect">
            <a:avLst/>
          </a:prstGeom>
          <a:noFill/>
          <a:ln>
            <a:noFill/>
          </a:ln>
        </p:spPr>
      </p:pic>
      <p:pic>
        <p:nvPicPr>
          <p:cNvPr id="504" name="Google Shape;504;p42"/>
          <p:cNvPicPr preferRelativeResize="0"/>
          <p:nvPr/>
        </p:nvPicPr>
        <p:blipFill rotWithShape="1">
          <a:blip r:embed="rId4">
            <a:alphaModFix/>
          </a:blip>
          <a:srcRect t="3174" b="3174"/>
          <a:stretch/>
        </p:blipFill>
        <p:spPr>
          <a:xfrm>
            <a:off x="5640152" y="887864"/>
            <a:ext cx="1978772" cy="1853070"/>
          </a:xfrm>
          <a:prstGeom prst="rect">
            <a:avLst/>
          </a:prstGeom>
          <a:noFill/>
          <a:ln>
            <a:noFill/>
          </a:ln>
        </p:spPr>
      </p:pic>
      <p:grpSp>
        <p:nvGrpSpPr>
          <p:cNvPr id="505" name="Google Shape;505;p42"/>
          <p:cNvGrpSpPr/>
          <p:nvPr/>
        </p:nvGrpSpPr>
        <p:grpSpPr>
          <a:xfrm>
            <a:off x="1524476" y="730682"/>
            <a:ext cx="2129899" cy="2010246"/>
            <a:chOff x="1524476" y="767954"/>
            <a:chExt cx="2129899" cy="2010246"/>
          </a:xfrm>
        </p:grpSpPr>
        <p:sp>
          <p:nvSpPr>
            <p:cNvPr id="506" name="Google Shape;506;p42"/>
            <p:cNvSpPr/>
            <p:nvPr/>
          </p:nvSpPr>
          <p:spPr>
            <a:xfrm flipH="1">
              <a:off x="1524476" y="767954"/>
              <a:ext cx="1420678" cy="125048"/>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507" name="Google Shape;507;p42"/>
            <p:cNvSpPr/>
            <p:nvPr/>
          </p:nvSpPr>
          <p:spPr>
            <a:xfrm>
              <a:off x="3537475" y="1865700"/>
              <a:ext cx="116900" cy="912500"/>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grpSp>
        <p:nvGrpSpPr>
          <p:cNvPr id="508" name="Google Shape;508;p42"/>
          <p:cNvGrpSpPr/>
          <p:nvPr/>
        </p:nvGrpSpPr>
        <p:grpSpPr>
          <a:xfrm>
            <a:off x="6756725" y="675203"/>
            <a:ext cx="1051400" cy="2065725"/>
            <a:chOff x="6756725" y="712475"/>
            <a:chExt cx="1051400" cy="2065725"/>
          </a:xfrm>
        </p:grpSpPr>
        <p:sp>
          <p:nvSpPr>
            <p:cNvPr id="509" name="Google Shape;509;p42"/>
            <p:cNvSpPr/>
            <p:nvPr/>
          </p:nvSpPr>
          <p:spPr>
            <a:xfrm>
              <a:off x="6756725" y="712475"/>
              <a:ext cx="855824" cy="188271"/>
            </a:xfrm>
            <a:custGeom>
              <a:avLst/>
              <a:gdLst/>
              <a:ahLst/>
              <a:cxnLst/>
              <a:rect l="l" t="t" r="r" b="b"/>
              <a:pathLst>
                <a:path w="66640" h="14660" extrusionOk="0">
                  <a:moveTo>
                    <a:pt x="66640" y="14660"/>
                  </a:moveTo>
                  <a:lnTo>
                    <a:pt x="6663" y="13662"/>
                  </a:lnTo>
                  <a:lnTo>
                    <a:pt x="0" y="0"/>
                  </a:lnTo>
                  <a:close/>
                </a:path>
              </a:pathLst>
            </a:custGeom>
            <a:solidFill>
              <a:schemeClr val="accent2"/>
            </a:solidFill>
            <a:ln>
              <a:noFill/>
            </a:ln>
          </p:spPr>
        </p:sp>
        <p:sp>
          <p:nvSpPr>
            <p:cNvPr id="510" name="Google Shape;510;p42"/>
            <p:cNvSpPr/>
            <p:nvPr/>
          </p:nvSpPr>
          <p:spPr>
            <a:xfrm>
              <a:off x="7653150" y="1922375"/>
              <a:ext cx="154975" cy="855825"/>
            </a:xfrm>
            <a:custGeom>
              <a:avLst/>
              <a:gdLst/>
              <a:ahLst/>
              <a:cxnLst/>
              <a:rect l="l" t="t" r="r" b="b"/>
              <a:pathLst>
                <a:path w="6199" h="34233" extrusionOk="0">
                  <a:moveTo>
                    <a:pt x="0" y="34233"/>
                  </a:moveTo>
                  <a:lnTo>
                    <a:pt x="103" y="781"/>
                  </a:lnTo>
                  <a:lnTo>
                    <a:pt x="6199" y="0"/>
                  </a:lnTo>
                  <a:close/>
                </a:path>
              </a:pathLst>
            </a:custGeom>
            <a:solidFill>
              <a:schemeClr val="lt2"/>
            </a:solidFill>
            <a:ln>
              <a:noFill/>
            </a:ln>
          </p:spPr>
        </p:sp>
      </p:grpSp>
    </p:spTree>
    <p:extLst>
      <p:ext uri="{BB962C8B-B14F-4D97-AF65-F5344CB8AC3E}">
        <p14:creationId xmlns:p14="http://schemas.microsoft.com/office/powerpoint/2010/main" val="2146005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49"/>
          <p:cNvPicPr preferRelativeResize="0"/>
          <p:nvPr/>
        </p:nvPicPr>
        <p:blipFill rotWithShape="1">
          <a:blip r:embed="rId3">
            <a:alphaModFix/>
          </a:blip>
          <a:srcRect l="26996" t="9559" r="3243" b="5167"/>
          <a:stretch/>
        </p:blipFill>
        <p:spPr>
          <a:xfrm rot="134432">
            <a:off x="342697" y="541598"/>
            <a:ext cx="4982654" cy="4060302"/>
          </a:xfrm>
          <a:prstGeom prst="rect">
            <a:avLst/>
          </a:prstGeom>
          <a:noFill/>
          <a:ln>
            <a:noFill/>
          </a:ln>
        </p:spPr>
      </p:pic>
      <p:grpSp>
        <p:nvGrpSpPr>
          <p:cNvPr id="705" name="Google Shape;705;p49"/>
          <p:cNvGrpSpPr/>
          <p:nvPr/>
        </p:nvGrpSpPr>
        <p:grpSpPr>
          <a:xfrm rot="493058">
            <a:off x="3986918" y="175786"/>
            <a:ext cx="5542581" cy="4705200"/>
            <a:chOff x="4013125" y="150214"/>
            <a:chExt cx="5161042" cy="4381304"/>
          </a:xfrm>
        </p:grpSpPr>
        <p:sp>
          <p:nvSpPr>
            <p:cNvPr id="706" name="Google Shape;706;p49"/>
            <p:cNvSpPr/>
            <p:nvPr/>
          </p:nvSpPr>
          <p:spPr>
            <a:xfrm>
              <a:off x="4731967" y="3933643"/>
              <a:ext cx="2102300" cy="597875"/>
            </a:xfrm>
            <a:custGeom>
              <a:avLst/>
              <a:gdLst/>
              <a:ahLst/>
              <a:cxnLst/>
              <a:rect l="l" t="t" r="r" b="b"/>
              <a:pathLst>
                <a:path w="84092" h="23915" extrusionOk="0">
                  <a:moveTo>
                    <a:pt x="84092" y="0"/>
                  </a:moveTo>
                  <a:lnTo>
                    <a:pt x="0" y="13593"/>
                  </a:lnTo>
                  <a:lnTo>
                    <a:pt x="2167" y="23915"/>
                  </a:lnTo>
                  <a:close/>
                </a:path>
              </a:pathLst>
            </a:custGeom>
            <a:solidFill>
              <a:schemeClr val="lt2"/>
            </a:solidFill>
            <a:ln>
              <a:noFill/>
            </a:ln>
          </p:spPr>
        </p:sp>
        <p:sp>
          <p:nvSpPr>
            <p:cNvPr id="707" name="Google Shape;707;p49"/>
            <p:cNvSpPr/>
            <p:nvPr/>
          </p:nvSpPr>
          <p:spPr>
            <a:xfrm>
              <a:off x="7727341" y="154484"/>
              <a:ext cx="1149058" cy="334966"/>
            </a:xfrm>
            <a:custGeom>
              <a:avLst/>
              <a:gdLst/>
              <a:ahLst/>
              <a:cxnLst/>
              <a:rect l="l" t="t" r="r" b="b"/>
              <a:pathLst>
                <a:path w="51435" h="14994" extrusionOk="0">
                  <a:moveTo>
                    <a:pt x="51435" y="1143"/>
                  </a:moveTo>
                  <a:lnTo>
                    <a:pt x="0" y="0"/>
                  </a:lnTo>
                  <a:lnTo>
                    <a:pt x="5065" y="14994"/>
                  </a:lnTo>
                  <a:close/>
                </a:path>
              </a:pathLst>
            </a:custGeom>
            <a:solidFill>
              <a:schemeClr val="accent2"/>
            </a:solidFill>
            <a:ln>
              <a:noFill/>
            </a:ln>
          </p:spPr>
        </p:sp>
        <p:sp>
          <p:nvSpPr>
            <p:cNvPr id="708" name="Google Shape;708;p49"/>
            <p:cNvSpPr/>
            <p:nvPr/>
          </p:nvSpPr>
          <p:spPr>
            <a:xfrm>
              <a:off x="4211792" y="150214"/>
              <a:ext cx="4962375" cy="4041600"/>
            </a:xfrm>
            <a:custGeom>
              <a:avLst/>
              <a:gdLst/>
              <a:ahLst/>
              <a:cxnLst/>
              <a:rect l="l" t="t" r="r" b="b"/>
              <a:pathLst>
                <a:path w="198495" h="161664" extrusionOk="0">
                  <a:moveTo>
                    <a:pt x="20242" y="161664"/>
                  </a:moveTo>
                  <a:lnTo>
                    <a:pt x="198399" y="134678"/>
                  </a:lnTo>
                  <a:lnTo>
                    <a:pt x="198495" y="0"/>
                  </a:lnTo>
                  <a:lnTo>
                    <a:pt x="0" y="63218"/>
                  </a:lnTo>
                  <a:close/>
                </a:path>
              </a:pathLst>
            </a:custGeom>
            <a:solidFill>
              <a:schemeClr val="accent3"/>
            </a:solidFill>
            <a:ln>
              <a:noFill/>
            </a:ln>
          </p:spPr>
        </p:sp>
        <p:sp>
          <p:nvSpPr>
            <p:cNvPr id="709" name="Google Shape;709;p49"/>
            <p:cNvSpPr/>
            <p:nvPr/>
          </p:nvSpPr>
          <p:spPr>
            <a:xfrm>
              <a:off x="4013125" y="619646"/>
              <a:ext cx="2828725" cy="1027000"/>
            </a:xfrm>
            <a:custGeom>
              <a:avLst/>
              <a:gdLst/>
              <a:ahLst/>
              <a:cxnLst/>
              <a:rect l="l" t="t" r="r" b="b"/>
              <a:pathLst>
                <a:path w="113149" h="41080" extrusionOk="0">
                  <a:moveTo>
                    <a:pt x="0" y="0"/>
                  </a:moveTo>
                  <a:lnTo>
                    <a:pt x="7531" y="41080"/>
                  </a:lnTo>
                  <a:lnTo>
                    <a:pt x="113149" y="7809"/>
                  </a:lnTo>
                  <a:close/>
                </a:path>
              </a:pathLst>
            </a:custGeom>
            <a:solidFill>
              <a:schemeClr val="lt2"/>
            </a:solidFill>
            <a:ln>
              <a:noFill/>
            </a:ln>
          </p:spPr>
        </p:sp>
      </p:grpSp>
      <p:sp>
        <p:nvSpPr>
          <p:cNvPr id="710" name="Google Shape;710;p49"/>
          <p:cNvSpPr txBox="1">
            <a:spLocks noGrp="1"/>
          </p:cNvSpPr>
          <p:nvPr>
            <p:ph type="title"/>
          </p:nvPr>
        </p:nvSpPr>
        <p:spPr>
          <a:xfrm>
            <a:off x="4724400" y="1783184"/>
            <a:ext cx="3699600" cy="17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System analysis</a:t>
            </a:r>
          </a:p>
        </p:txBody>
      </p:sp>
      <p:sp>
        <p:nvSpPr>
          <p:cNvPr id="711" name="Google Shape;711;p49"/>
          <p:cNvSpPr txBox="1">
            <a:spLocks noGrp="1"/>
          </p:cNvSpPr>
          <p:nvPr>
            <p:ph type="title" idx="2"/>
          </p:nvPr>
        </p:nvSpPr>
        <p:spPr>
          <a:xfrm>
            <a:off x="4381904" y="376588"/>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70" name="Google Shape;770;p51"/>
          <p:cNvSpPr txBox="1">
            <a:spLocks noGrp="1"/>
          </p:cNvSpPr>
          <p:nvPr>
            <p:ph type="ctrTitle"/>
          </p:nvPr>
        </p:nvSpPr>
        <p:spPr>
          <a:xfrm flipH="1">
            <a:off x="951250" y="4283550"/>
            <a:ext cx="3390900" cy="49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—Dietrich Dorner</a:t>
            </a:r>
            <a:endParaRPr dirty="0"/>
          </a:p>
        </p:txBody>
      </p:sp>
      <p:sp>
        <p:nvSpPr>
          <p:cNvPr id="771" name="Google Shape;771;p51"/>
          <p:cNvSpPr txBox="1">
            <a:spLocks noGrp="1"/>
          </p:cNvSpPr>
          <p:nvPr>
            <p:ph type="subTitle" idx="1"/>
          </p:nvPr>
        </p:nvSpPr>
        <p:spPr>
          <a:xfrm flipH="1">
            <a:off x="731520" y="1284350"/>
            <a:ext cx="3840480" cy="2491584"/>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b="0" i="0" dirty="0">
                <a:solidFill>
                  <a:schemeClr val="tx2">
                    <a:lumMod val="75000"/>
                  </a:schemeClr>
                </a:solidFill>
                <a:effectLst/>
                <a:latin typeface="Carter One" panose="020B0604020202020204" charset="0"/>
              </a:rPr>
              <a:t>“If we want to solve problems effectively...we must keep in mind not only many features but also the influences among them”</a:t>
            </a:r>
            <a:endParaRPr lang="en-US" sz="2200" dirty="0">
              <a:solidFill>
                <a:schemeClr val="tx2">
                  <a:lumMod val="75000"/>
                </a:schemeClr>
              </a:solidFill>
              <a:latin typeface="Carter One" panose="020B0604020202020204" charset="0"/>
            </a:endParaRPr>
          </a:p>
        </p:txBody>
      </p:sp>
      <p:sp>
        <p:nvSpPr>
          <p:cNvPr id="772" name="Google Shape;772;p51"/>
          <p:cNvSpPr/>
          <p:nvPr/>
        </p:nvSpPr>
        <p:spPr>
          <a:xfrm rot="-330184">
            <a:off x="8225694" y="144529"/>
            <a:ext cx="965009" cy="344778"/>
          </a:xfrm>
          <a:custGeom>
            <a:avLst/>
            <a:gdLst/>
            <a:ahLst/>
            <a:cxnLst/>
            <a:rect l="l" t="t" r="r" b="b"/>
            <a:pathLst>
              <a:path w="38600" h="13791" extrusionOk="0">
                <a:moveTo>
                  <a:pt x="0" y="10871"/>
                </a:moveTo>
                <a:lnTo>
                  <a:pt x="210" y="0"/>
                </a:lnTo>
                <a:lnTo>
                  <a:pt x="38600" y="13791"/>
                </a:lnTo>
                <a:close/>
              </a:path>
            </a:pathLst>
          </a:custGeom>
          <a:solidFill>
            <a:schemeClr val="lt2"/>
          </a:solidFill>
          <a:ln>
            <a:noFill/>
          </a:ln>
        </p:spPr>
      </p:sp>
      <p:pic>
        <p:nvPicPr>
          <p:cNvPr id="3" name="Picture 2">
            <a:extLst>
              <a:ext uri="{FF2B5EF4-FFF2-40B4-BE49-F238E27FC236}">
                <a16:creationId xmlns:a16="http://schemas.microsoft.com/office/drawing/2014/main" id="{B5AF57C9-A83A-DC7C-2C51-B61165130CAA}"/>
              </a:ext>
            </a:extLst>
          </p:cNvPr>
          <p:cNvPicPr>
            <a:picLocks noChangeAspect="1"/>
          </p:cNvPicPr>
          <p:nvPr/>
        </p:nvPicPr>
        <p:blipFill>
          <a:blip r:embed="rId3"/>
          <a:stretch>
            <a:fillRect/>
          </a:stretch>
        </p:blipFill>
        <p:spPr>
          <a:xfrm>
            <a:off x="4485939" y="790429"/>
            <a:ext cx="4409103" cy="31353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4"/>
          <p:cNvSpPr txBox="1">
            <a:spLocks noGrp="1"/>
          </p:cNvSpPr>
          <p:nvPr>
            <p:ph type="title" idx="6"/>
          </p:nvPr>
        </p:nvSpPr>
        <p:spPr>
          <a:xfrm>
            <a:off x="376518" y="4034118"/>
            <a:ext cx="8054082" cy="8543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Context Diagram</a:t>
            </a:r>
            <a:endParaRPr sz="4400" dirty="0"/>
          </a:p>
        </p:txBody>
      </p:sp>
      <p:sp>
        <p:nvSpPr>
          <p:cNvPr id="13" name="Subtitle 12">
            <a:extLst>
              <a:ext uri="{FF2B5EF4-FFF2-40B4-BE49-F238E27FC236}">
                <a16:creationId xmlns:a16="http://schemas.microsoft.com/office/drawing/2014/main" id="{47BED91A-8B06-26F5-A2D2-13FA3E82D838}"/>
              </a:ext>
            </a:extLst>
          </p:cNvPr>
          <p:cNvSpPr>
            <a:spLocks noGrp="1"/>
          </p:cNvSpPr>
          <p:nvPr>
            <p:ph type="subTitle" idx="1"/>
          </p:nvPr>
        </p:nvSpPr>
        <p:spPr>
          <a:xfrm>
            <a:off x="5174428" y="1312434"/>
            <a:ext cx="3256172" cy="1871830"/>
          </a:xfrm>
        </p:spPr>
        <p:txBody>
          <a:bodyPr/>
          <a:lstStyle/>
          <a:p>
            <a:pPr marL="0" marR="0">
              <a:lnSpc>
                <a:spcPct val="107000"/>
              </a:lnSpc>
              <a:spcBef>
                <a:spcPts val="0"/>
              </a:spcBef>
              <a:spcAft>
                <a:spcPts val="800"/>
              </a:spcAft>
            </a:pPr>
            <a:r>
              <a:rPr lang="en-US" sz="1800" b="1" dirty="0">
                <a:solidFill>
                  <a:schemeClr val="accent1">
                    <a:lumMod val="50000"/>
                  </a:schemeClr>
                </a:solidFill>
                <a:effectLst/>
                <a:latin typeface="Livvic" pitchFamily="2" charset="0"/>
                <a:ea typeface="Calibri" panose="020F0502020204030204" pitchFamily="34" charset="0"/>
                <a:cs typeface="Arial" panose="020B0604020202020204" pitchFamily="34" charset="0"/>
              </a:rPr>
              <a:t>A context diagram</a:t>
            </a:r>
            <a:r>
              <a:rPr lang="en-US" sz="1800" dirty="0">
                <a:solidFill>
                  <a:schemeClr val="accent1">
                    <a:lumMod val="50000"/>
                  </a:schemeClr>
                </a:solidFill>
                <a:effectLst/>
                <a:latin typeface="Livvic" pitchFamily="2" charset="0"/>
                <a:ea typeface="Calibri" panose="020F0502020204030204" pitchFamily="34" charset="0"/>
                <a:cs typeface="Arial" panose="020B0604020202020204" pitchFamily="34" charset="0"/>
              </a:rPr>
              <a:t> is drawn in order to define and clarify the boundaries of the software system It identifies the flows of information between the system and external entities. The entire software system is shown as a single process</a:t>
            </a:r>
          </a:p>
          <a:p>
            <a:endParaRPr lang="en-US" dirty="0">
              <a:solidFill>
                <a:schemeClr val="accent1">
                  <a:lumMod val="50000"/>
                </a:schemeClr>
              </a:solidFill>
              <a:latin typeface="Livvic" pitchFamily="2" charset="0"/>
            </a:endParaRPr>
          </a:p>
        </p:txBody>
      </p:sp>
      <p:pic>
        <p:nvPicPr>
          <p:cNvPr id="15" name="Picture 14">
            <a:extLst>
              <a:ext uri="{FF2B5EF4-FFF2-40B4-BE49-F238E27FC236}">
                <a16:creationId xmlns:a16="http://schemas.microsoft.com/office/drawing/2014/main" id="{67A5DF9A-B897-CDE5-723B-72697B28490E}"/>
              </a:ext>
            </a:extLst>
          </p:cNvPr>
          <p:cNvPicPr>
            <a:picLocks noChangeAspect="1"/>
          </p:cNvPicPr>
          <p:nvPr/>
        </p:nvPicPr>
        <p:blipFill>
          <a:blip r:embed="rId3"/>
          <a:stretch>
            <a:fillRect/>
          </a:stretch>
        </p:blipFill>
        <p:spPr>
          <a:xfrm>
            <a:off x="1044300" y="351840"/>
            <a:ext cx="3667550" cy="34886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4"/>
          <p:cNvSpPr txBox="1">
            <a:spLocks noGrp="1"/>
          </p:cNvSpPr>
          <p:nvPr>
            <p:ph type="title" idx="6"/>
          </p:nvPr>
        </p:nvSpPr>
        <p:spPr>
          <a:xfrm>
            <a:off x="376518" y="4034118"/>
            <a:ext cx="8054082" cy="8543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Class Diagram</a:t>
            </a:r>
            <a:endParaRPr sz="4400" dirty="0"/>
          </a:p>
        </p:txBody>
      </p:sp>
      <p:sp>
        <p:nvSpPr>
          <p:cNvPr id="13" name="Subtitle 12">
            <a:extLst>
              <a:ext uri="{FF2B5EF4-FFF2-40B4-BE49-F238E27FC236}">
                <a16:creationId xmlns:a16="http://schemas.microsoft.com/office/drawing/2014/main" id="{47BED91A-8B06-26F5-A2D2-13FA3E82D838}"/>
              </a:ext>
            </a:extLst>
          </p:cNvPr>
          <p:cNvSpPr>
            <a:spLocks noGrp="1"/>
          </p:cNvSpPr>
          <p:nvPr>
            <p:ph type="subTitle" idx="1"/>
          </p:nvPr>
        </p:nvSpPr>
        <p:spPr>
          <a:xfrm>
            <a:off x="5328907" y="762266"/>
            <a:ext cx="2943300" cy="2895334"/>
          </a:xfrm>
        </p:spPr>
        <p:txBody>
          <a:bodyPr/>
          <a:lstStyle/>
          <a:p>
            <a:pPr algn="l"/>
            <a:r>
              <a:rPr lang="en-US" sz="1200" b="1" i="0" dirty="0">
                <a:solidFill>
                  <a:schemeClr val="accent1">
                    <a:lumMod val="50000"/>
                  </a:schemeClr>
                </a:solidFill>
                <a:effectLst/>
                <a:latin typeface="Livvic" pitchFamily="2" charset="0"/>
              </a:rPr>
              <a:t>What is a Class</a:t>
            </a:r>
          </a:p>
          <a:p>
            <a:pPr algn="l"/>
            <a:r>
              <a:rPr lang="en-US" sz="1200" b="0" i="0" dirty="0">
                <a:solidFill>
                  <a:schemeClr val="accent1">
                    <a:lumMod val="50000"/>
                  </a:schemeClr>
                </a:solidFill>
                <a:effectLst/>
                <a:latin typeface="Livvic" pitchFamily="2" charset="0"/>
              </a:rPr>
              <a:t>A description of a group of objects all with similar roles in the system, which consists of:</a:t>
            </a:r>
          </a:p>
          <a:p>
            <a:pPr algn="l">
              <a:buFont typeface="Arial" panose="020B0604020202020204" pitchFamily="34" charset="0"/>
              <a:buChar char="•"/>
            </a:pPr>
            <a:r>
              <a:rPr lang="en-US" sz="1200" b="1" i="0" dirty="0">
                <a:solidFill>
                  <a:schemeClr val="accent1">
                    <a:lumMod val="50000"/>
                  </a:schemeClr>
                </a:solidFill>
                <a:effectLst/>
                <a:latin typeface="Livvic" pitchFamily="2" charset="0"/>
              </a:rPr>
              <a:t>Structural features</a:t>
            </a:r>
            <a:r>
              <a:rPr lang="en-US" sz="1200" b="0" i="0" dirty="0">
                <a:solidFill>
                  <a:schemeClr val="accent1">
                    <a:lumMod val="50000"/>
                  </a:schemeClr>
                </a:solidFill>
                <a:effectLst/>
                <a:latin typeface="Livvic" pitchFamily="2" charset="0"/>
              </a:rPr>
              <a:t> (attributes) define what objects of the class "know"</a:t>
            </a:r>
          </a:p>
          <a:p>
            <a:pPr marL="742950" lvl="1" indent="-285750" algn="l">
              <a:buFont typeface="Arial" panose="020B0604020202020204" pitchFamily="34" charset="0"/>
              <a:buChar char="•"/>
            </a:pPr>
            <a:r>
              <a:rPr lang="en-US" sz="1200" b="0" i="0" dirty="0">
                <a:solidFill>
                  <a:schemeClr val="accent1">
                    <a:lumMod val="50000"/>
                  </a:schemeClr>
                </a:solidFill>
                <a:effectLst/>
                <a:latin typeface="Livvic" pitchFamily="2" charset="0"/>
              </a:rPr>
              <a:t>Represent the state of an object of the class</a:t>
            </a:r>
          </a:p>
          <a:p>
            <a:pPr marL="742950" lvl="1" indent="-285750" algn="l">
              <a:buFont typeface="Arial" panose="020B0604020202020204" pitchFamily="34" charset="0"/>
              <a:buChar char="•"/>
            </a:pPr>
            <a:r>
              <a:rPr lang="en-US" sz="1200" b="0" i="0" dirty="0">
                <a:solidFill>
                  <a:schemeClr val="accent1">
                    <a:lumMod val="50000"/>
                  </a:schemeClr>
                </a:solidFill>
                <a:effectLst/>
                <a:latin typeface="Livvic" pitchFamily="2" charset="0"/>
              </a:rPr>
              <a:t>Are descriptions of the structural or static features of a class</a:t>
            </a:r>
          </a:p>
          <a:p>
            <a:pPr algn="l">
              <a:buFont typeface="Arial" panose="020B0604020202020204" pitchFamily="34" charset="0"/>
              <a:buChar char="•"/>
            </a:pPr>
            <a:r>
              <a:rPr lang="en-US" sz="1200" b="1" i="0" dirty="0">
                <a:solidFill>
                  <a:schemeClr val="accent1">
                    <a:lumMod val="50000"/>
                  </a:schemeClr>
                </a:solidFill>
                <a:effectLst/>
                <a:latin typeface="Livvic" pitchFamily="2" charset="0"/>
              </a:rPr>
              <a:t>Behavioral features</a:t>
            </a:r>
            <a:r>
              <a:rPr lang="en-US" sz="1200" b="0" i="0" dirty="0">
                <a:solidFill>
                  <a:schemeClr val="accent1">
                    <a:lumMod val="50000"/>
                  </a:schemeClr>
                </a:solidFill>
                <a:effectLst/>
                <a:latin typeface="Livvic" pitchFamily="2" charset="0"/>
              </a:rPr>
              <a:t> (operations) define what objects of the class "can do"</a:t>
            </a:r>
          </a:p>
          <a:p>
            <a:pPr marL="742950" lvl="1" indent="-285750" algn="l">
              <a:buFont typeface="Arial" panose="020B0604020202020204" pitchFamily="34" charset="0"/>
              <a:buChar char="•"/>
            </a:pPr>
            <a:r>
              <a:rPr lang="en-US" sz="1200" b="0" i="0" dirty="0">
                <a:solidFill>
                  <a:schemeClr val="accent1">
                    <a:lumMod val="50000"/>
                  </a:schemeClr>
                </a:solidFill>
                <a:effectLst/>
                <a:latin typeface="Livvic" pitchFamily="2" charset="0"/>
              </a:rPr>
              <a:t>Define the way in which objects may interact</a:t>
            </a:r>
          </a:p>
          <a:p>
            <a:pPr marL="742950" lvl="1" indent="-285750" algn="l">
              <a:buFont typeface="Arial" panose="020B0604020202020204" pitchFamily="34" charset="0"/>
              <a:buChar char="•"/>
            </a:pPr>
            <a:r>
              <a:rPr lang="en-US" sz="1200" b="0" i="0" dirty="0">
                <a:solidFill>
                  <a:schemeClr val="accent1">
                    <a:lumMod val="50000"/>
                  </a:schemeClr>
                </a:solidFill>
                <a:effectLst/>
                <a:latin typeface="Livvic" pitchFamily="2" charset="0"/>
              </a:rPr>
              <a:t>Operations are descriptions of behavioral or dynamic features of a class</a:t>
            </a:r>
          </a:p>
          <a:p>
            <a:endParaRPr lang="en-US" sz="1200" dirty="0">
              <a:solidFill>
                <a:schemeClr val="accent1">
                  <a:lumMod val="50000"/>
                </a:schemeClr>
              </a:solidFill>
              <a:latin typeface="Livvic" pitchFamily="2" charset="0"/>
            </a:endParaRPr>
          </a:p>
        </p:txBody>
      </p:sp>
      <p:pic>
        <p:nvPicPr>
          <p:cNvPr id="3" name="Picture 2">
            <a:extLst>
              <a:ext uri="{FF2B5EF4-FFF2-40B4-BE49-F238E27FC236}">
                <a16:creationId xmlns:a16="http://schemas.microsoft.com/office/drawing/2014/main" id="{DD818C07-DAB2-653B-F7CE-619E7F933871}"/>
              </a:ext>
            </a:extLst>
          </p:cNvPr>
          <p:cNvPicPr>
            <a:picLocks noChangeAspect="1"/>
          </p:cNvPicPr>
          <p:nvPr/>
        </p:nvPicPr>
        <p:blipFill>
          <a:blip r:embed="rId3"/>
          <a:stretch>
            <a:fillRect/>
          </a:stretch>
        </p:blipFill>
        <p:spPr>
          <a:xfrm>
            <a:off x="539187" y="222749"/>
            <a:ext cx="4256475" cy="35500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93096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4"/>
          <p:cNvSpPr txBox="1">
            <a:spLocks noGrp="1"/>
          </p:cNvSpPr>
          <p:nvPr>
            <p:ph type="title" idx="6"/>
          </p:nvPr>
        </p:nvSpPr>
        <p:spPr>
          <a:xfrm>
            <a:off x="0" y="4034118"/>
            <a:ext cx="8430600" cy="8543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Data Flow Diagram</a:t>
            </a:r>
            <a:endParaRPr sz="4400" dirty="0"/>
          </a:p>
        </p:txBody>
      </p:sp>
      <p:sp>
        <p:nvSpPr>
          <p:cNvPr id="5" name="Rectangle 2">
            <a:extLst>
              <a:ext uri="{FF2B5EF4-FFF2-40B4-BE49-F238E27FC236}">
                <a16:creationId xmlns:a16="http://schemas.microsoft.com/office/drawing/2014/main" id="{62B9E66D-B34D-11A7-1238-827F85F73683}"/>
              </a:ext>
            </a:extLst>
          </p:cNvPr>
          <p:cNvSpPr>
            <a:spLocks noChangeArrowheads="1"/>
          </p:cNvSpPr>
          <p:nvPr/>
        </p:nvSpPr>
        <p:spPr bwMode="auto">
          <a:xfrm>
            <a:off x="276624" y="255021"/>
            <a:ext cx="51288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1F8E6F53-1397-0111-1388-DC7A4C5C16EC}"/>
              </a:ext>
            </a:extLst>
          </p:cNvPr>
          <p:cNvGraphicFramePr>
            <a:graphicFrameLocks noChangeAspect="1"/>
          </p:cNvGraphicFramePr>
          <p:nvPr>
            <p:extLst>
              <p:ext uri="{D42A27DB-BD31-4B8C-83A1-F6EECF244321}">
                <p14:modId xmlns:p14="http://schemas.microsoft.com/office/powerpoint/2010/main" val="416852495"/>
              </p:ext>
            </p:extLst>
          </p:nvPr>
        </p:nvGraphicFramePr>
        <p:xfrm>
          <a:off x="276624" y="255022"/>
          <a:ext cx="3817950" cy="2043953"/>
        </p:xfrm>
        <a:graphic>
          <a:graphicData uri="http://schemas.openxmlformats.org/presentationml/2006/ole">
            <mc:AlternateContent xmlns:mc="http://schemas.openxmlformats.org/markup-compatibility/2006">
              <mc:Choice xmlns:v="urn:schemas-microsoft-com:vml" Requires="v">
                <p:oleObj r:id="rId3" imgW="9924989" imgH="6162846" progId="Visio.Drawing.15">
                  <p:embed/>
                </p:oleObj>
              </mc:Choice>
              <mc:Fallback>
                <p:oleObj r:id="rId3" imgW="9924989" imgH="616284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624" y="255022"/>
                        <a:ext cx="3817950" cy="2043953"/>
                      </a:xfrm>
                      <a:prstGeom prst="rect">
                        <a:avLst/>
                      </a:prstGeom>
                      <a:noFill/>
                    </p:spPr>
                  </p:pic>
                </p:oleObj>
              </mc:Fallback>
            </mc:AlternateContent>
          </a:graphicData>
        </a:graphic>
      </p:graphicFrame>
      <p:sp>
        <p:nvSpPr>
          <p:cNvPr id="8" name="Rectangle 4">
            <a:extLst>
              <a:ext uri="{FF2B5EF4-FFF2-40B4-BE49-F238E27FC236}">
                <a16:creationId xmlns:a16="http://schemas.microsoft.com/office/drawing/2014/main" id="{AC63A56D-AE13-4896-894E-714DA8D23483}"/>
              </a:ext>
            </a:extLst>
          </p:cNvPr>
          <p:cNvSpPr>
            <a:spLocks noChangeArrowheads="1"/>
          </p:cNvSpPr>
          <p:nvPr/>
        </p:nvSpPr>
        <p:spPr bwMode="auto">
          <a:xfrm>
            <a:off x="4572001" y="147491"/>
            <a:ext cx="467837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63C70247-F3B3-8E49-F1B4-A2170D905F42}"/>
              </a:ext>
            </a:extLst>
          </p:cNvPr>
          <p:cNvGraphicFramePr>
            <a:graphicFrameLocks noChangeAspect="1"/>
          </p:cNvGraphicFramePr>
          <p:nvPr>
            <p:extLst>
              <p:ext uri="{D42A27DB-BD31-4B8C-83A1-F6EECF244321}">
                <p14:modId xmlns:p14="http://schemas.microsoft.com/office/powerpoint/2010/main" val="2275809616"/>
              </p:ext>
            </p:extLst>
          </p:nvPr>
        </p:nvGraphicFramePr>
        <p:xfrm>
          <a:off x="4572000" y="147492"/>
          <a:ext cx="3817951" cy="2151483"/>
        </p:xfrm>
        <a:graphic>
          <a:graphicData uri="http://schemas.openxmlformats.org/presentationml/2006/ole">
            <mc:AlternateContent xmlns:mc="http://schemas.openxmlformats.org/markup-compatibility/2006">
              <mc:Choice xmlns:v="urn:schemas-microsoft-com:vml" Requires="v">
                <p:oleObj r:id="rId5" imgW="10048805" imgH="6334375" progId="Visio.Drawing.15">
                  <p:embed/>
                </p:oleObj>
              </mc:Choice>
              <mc:Fallback>
                <p:oleObj r:id="rId5" imgW="10048805" imgH="6334375"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47492"/>
                        <a:ext cx="3817951" cy="2151483"/>
                      </a:xfrm>
                      <a:prstGeom prst="rect">
                        <a:avLst/>
                      </a:prstGeom>
                      <a:noFill/>
                    </p:spPr>
                  </p:pic>
                </p:oleObj>
              </mc:Fallback>
            </mc:AlternateContent>
          </a:graphicData>
        </a:graphic>
      </p:graphicFrame>
      <p:sp>
        <p:nvSpPr>
          <p:cNvPr id="12" name="Google Shape;807;p54">
            <a:extLst>
              <a:ext uri="{FF2B5EF4-FFF2-40B4-BE49-F238E27FC236}">
                <a16:creationId xmlns:a16="http://schemas.microsoft.com/office/drawing/2014/main" id="{42EB6D10-532A-68B4-5B26-08340A7F6D5A}"/>
              </a:ext>
            </a:extLst>
          </p:cNvPr>
          <p:cNvSpPr txBox="1">
            <a:spLocks/>
          </p:cNvSpPr>
          <p:nvPr/>
        </p:nvSpPr>
        <p:spPr>
          <a:xfrm>
            <a:off x="6088566" y="2676292"/>
            <a:ext cx="2687443" cy="16436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52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Roboto"/>
                <a:ea typeface="Roboto"/>
                <a:cs typeface="Roboto"/>
                <a:sym typeface="Roboto"/>
              </a:defRPr>
            </a:lvl9pPr>
          </a:lstStyle>
          <a:p>
            <a:r>
              <a:rPr lang="en-US" sz="1200" b="0" i="0" dirty="0">
                <a:solidFill>
                  <a:schemeClr val="accent1">
                    <a:lumMod val="90000"/>
                  </a:schemeClr>
                </a:solidFill>
                <a:effectLst/>
                <a:latin typeface="Livvic" pitchFamily="2" charset="0"/>
              </a:rPr>
              <a:t>A data flow diagram (DFD) maps out the flow of information for any process or system. It uses defined symbols like rectangles, circles and arrows, plus short text labels, to show data inputs, outputs, storage points and the routes between each destination.</a:t>
            </a:r>
            <a:endParaRPr lang="en-US" sz="1200" dirty="0">
              <a:solidFill>
                <a:schemeClr val="accent1">
                  <a:lumMod val="90000"/>
                </a:schemeClr>
              </a:solidFill>
              <a:latin typeface="Livvic" pitchFamily="2" charset="0"/>
            </a:endParaRPr>
          </a:p>
        </p:txBody>
      </p:sp>
    </p:spTree>
    <p:extLst>
      <p:ext uri="{BB962C8B-B14F-4D97-AF65-F5344CB8AC3E}">
        <p14:creationId xmlns:p14="http://schemas.microsoft.com/office/powerpoint/2010/main" val="531330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57"/>
          <p:cNvPicPr preferRelativeResize="0"/>
          <p:nvPr/>
        </p:nvPicPr>
        <p:blipFill rotWithShape="1">
          <a:blip r:embed="rId3">
            <a:alphaModFix/>
          </a:blip>
          <a:srcRect l="1948" t="24294" r="1601" b="5471"/>
          <a:stretch/>
        </p:blipFill>
        <p:spPr>
          <a:xfrm rot="-119996">
            <a:off x="842273" y="1989016"/>
            <a:ext cx="7459454" cy="3621542"/>
          </a:xfrm>
          <a:prstGeom prst="rect">
            <a:avLst/>
          </a:prstGeom>
          <a:noFill/>
          <a:ln>
            <a:noFill/>
          </a:ln>
        </p:spPr>
      </p:pic>
      <p:grpSp>
        <p:nvGrpSpPr>
          <p:cNvPr id="920" name="Google Shape;920;p57"/>
          <p:cNvGrpSpPr/>
          <p:nvPr/>
        </p:nvGrpSpPr>
        <p:grpSpPr>
          <a:xfrm rot="10251456" flipH="1">
            <a:off x="1068064" y="-844086"/>
            <a:ext cx="7017191" cy="4168313"/>
            <a:chOff x="3521578" y="-266433"/>
            <a:chExt cx="6288507" cy="3735464"/>
          </a:xfrm>
        </p:grpSpPr>
        <p:sp>
          <p:nvSpPr>
            <p:cNvPr id="921" name="Google Shape;921;p57"/>
            <p:cNvSpPr/>
            <p:nvPr/>
          </p:nvSpPr>
          <p:spPr>
            <a:xfrm>
              <a:off x="3701134" y="-139026"/>
              <a:ext cx="6108950" cy="3583700"/>
            </a:xfrm>
            <a:custGeom>
              <a:avLst/>
              <a:gdLst/>
              <a:ahLst/>
              <a:cxnLst/>
              <a:rect l="l" t="t" r="r" b="b"/>
              <a:pathLst>
                <a:path w="244358" h="143348" extrusionOk="0">
                  <a:moveTo>
                    <a:pt x="14585" y="143348"/>
                  </a:moveTo>
                  <a:lnTo>
                    <a:pt x="244358" y="105677"/>
                  </a:lnTo>
                  <a:lnTo>
                    <a:pt x="222127" y="0"/>
                  </a:lnTo>
                  <a:lnTo>
                    <a:pt x="0" y="70746"/>
                  </a:lnTo>
                  <a:close/>
                </a:path>
              </a:pathLst>
            </a:custGeom>
            <a:solidFill>
              <a:schemeClr val="accent3"/>
            </a:solidFill>
            <a:ln>
              <a:noFill/>
            </a:ln>
          </p:spPr>
        </p:sp>
        <p:sp>
          <p:nvSpPr>
            <p:cNvPr id="922" name="Google Shape;922;p57"/>
            <p:cNvSpPr/>
            <p:nvPr/>
          </p:nvSpPr>
          <p:spPr>
            <a:xfrm>
              <a:off x="3748069" y="2431581"/>
              <a:ext cx="248800" cy="1037450"/>
            </a:xfrm>
            <a:custGeom>
              <a:avLst/>
              <a:gdLst/>
              <a:ahLst/>
              <a:cxnLst/>
              <a:rect l="l" t="t" r="r" b="b"/>
              <a:pathLst>
                <a:path w="9952" h="41498" extrusionOk="0">
                  <a:moveTo>
                    <a:pt x="1952" y="0"/>
                  </a:moveTo>
                  <a:lnTo>
                    <a:pt x="0" y="41498"/>
                  </a:lnTo>
                  <a:lnTo>
                    <a:pt x="9952" y="40672"/>
                  </a:lnTo>
                  <a:close/>
                </a:path>
              </a:pathLst>
            </a:custGeom>
            <a:solidFill>
              <a:schemeClr val="accent1"/>
            </a:solidFill>
            <a:ln>
              <a:noFill/>
            </a:ln>
          </p:spPr>
        </p:sp>
        <p:sp>
          <p:nvSpPr>
            <p:cNvPr id="923" name="Google Shape;923;p57"/>
            <p:cNvSpPr/>
            <p:nvPr/>
          </p:nvSpPr>
          <p:spPr>
            <a:xfrm>
              <a:off x="9326620" y="-266433"/>
              <a:ext cx="381100" cy="1323175"/>
            </a:xfrm>
            <a:custGeom>
              <a:avLst/>
              <a:gdLst/>
              <a:ahLst/>
              <a:cxnLst/>
              <a:rect l="l" t="t" r="r" b="b"/>
              <a:pathLst>
                <a:path w="15244" h="52927" extrusionOk="0">
                  <a:moveTo>
                    <a:pt x="10005" y="52927"/>
                  </a:moveTo>
                  <a:lnTo>
                    <a:pt x="15244" y="0"/>
                  </a:lnTo>
                  <a:lnTo>
                    <a:pt x="0" y="4255"/>
                  </a:lnTo>
                  <a:close/>
                </a:path>
              </a:pathLst>
            </a:custGeom>
            <a:solidFill>
              <a:schemeClr val="accent2"/>
            </a:solidFill>
            <a:ln>
              <a:noFill/>
            </a:ln>
          </p:spPr>
        </p:sp>
        <p:sp>
          <p:nvSpPr>
            <p:cNvPr id="924" name="Google Shape;924;p57"/>
            <p:cNvSpPr/>
            <p:nvPr/>
          </p:nvSpPr>
          <p:spPr>
            <a:xfrm>
              <a:off x="3521578" y="645269"/>
              <a:ext cx="2526051" cy="917111"/>
            </a:xfrm>
            <a:custGeom>
              <a:avLst/>
              <a:gdLst/>
              <a:ahLst/>
              <a:cxnLst/>
              <a:rect l="l" t="t" r="r" b="b"/>
              <a:pathLst>
                <a:path w="113149" h="41080" extrusionOk="0">
                  <a:moveTo>
                    <a:pt x="0" y="0"/>
                  </a:moveTo>
                  <a:lnTo>
                    <a:pt x="7531" y="41080"/>
                  </a:lnTo>
                  <a:lnTo>
                    <a:pt x="113149" y="7809"/>
                  </a:lnTo>
                  <a:close/>
                </a:path>
              </a:pathLst>
            </a:custGeom>
            <a:solidFill>
              <a:schemeClr val="accent1"/>
            </a:solidFill>
            <a:ln>
              <a:noFill/>
            </a:ln>
          </p:spPr>
        </p:sp>
      </p:grpSp>
      <p:sp>
        <p:nvSpPr>
          <p:cNvPr id="925" name="Google Shape;925;p57"/>
          <p:cNvSpPr txBox="1">
            <a:spLocks noGrp="1"/>
          </p:cNvSpPr>
          <p:nvPr>
            <p:ph type="title"/>
          </p:nvPr>
        </p:nvSpPr>
        <p:spPr>
          <a:xfrm flipH="1">
            <a:off x="1378775" y="387600"/>
            <a:ext cx="6386700" cy="1062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System Design</a:t>
            </a:r>
          </a:p>
        </p:txBody>
      </p:sp>
      <p:sp>
        <p:nvSpPr>
          <p:cNvPr id="926" name="Google Shape;926;p57"/>
          <p:cNvSpPr txBox="1">
            <a:spLocks noGrp="1"/>
          </p:cNvSpPr>
          <p:nvPr>
            <p:ph type="title" idx="2"/>
          </p:nvPr>
        </p:nvSpPr>
        <p:spPr>
          <a:xfrm flipH="1">
            <a:off x="1213300" y="1854275"/>
            <a:ext cx="1097700" cy="9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4</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5"/>
          <p:cNvSpPr/>
          <p:nvPr/>
        </p:nvSpPr>
        <p:spPr>
          <a:xfrm rot="6842566">
            <a:off x="7124620" y="1709680"/>
            <a:ext cx="513477" cy="581949"/>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326" name="Google Shape;326;p35"/>
          <p:cNvSpPr/>
          <p:nvPr/>
        </p:nvSpPr>
        <p:spPr>
          <a:xfrm rot="-1900099">
            <a:off x="4271907" y="1914851"/>
            <a:ext cx="513499" cy="581974"/>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27" name="Google Shape;327;p35"/>
          <p:cNvSpPr/>
          <p:nvPr/>
        </p:nvSpPr>
        <p:spPr>
          <a:xfrm rot="-7080163" flipH="1">
            <a:off x="1538201" y="1701090"/>
            <a:ext cx="513485" cy="581958"/>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328" name="Google Shape;328;p35"/>
          <p:cNvSpPr/>
          <p:nvPr/>
        </p:nvSpPr>
        <p:spPr>
          <a:xfrm rot="-2036374">
            <a:off x="1514803" y="484442"/>
            <a:ext cx="513483" cy="581956"/>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29" name="Google Shape;329;p35"/>
          <p:cNvSpPr/>
          <p:nvPr/>
        </p:nvSpPr>
        <p:spPr>
          <a:xfrm rot="8899901">
            <a:off x="4367483" y="251005"/>
            <a:ext cx="513499" cy="581974"/>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330" name="Google Shape;330;p35"/>
          <p:cNvSpPr/>
          <p:nvPr/>
        </p:nvSpPr>
        <p:spPr>
          <a:xfrm rot="2036374" flipH="1">
            <a:off x="7126878" y="484442"/>
            <a:ext cx="513483" cy="581956"/>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31" name="Google Shape;331;p35"/>
          <p:cNvSpPr txBox="1">
            <a:spLocks noGrp="1"/>
          </p:cNvSpPr>
          <p:nvPr>
            <p:ph type="title"/>
          </p:nvPr>
        </p:nvSpPr>
        <p:spPr>
          <a:xfrm>
            <a:off x="720000" y="3867578"/>
            <a:ext cx="701265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dirty="0"/>
              <a:t>Contents</a:t>
            </a:r>
            <a:endParaRPr sz="5200" dirty="0"/>
          </a:p>
        </p:txBody>
      </p:sp>
      <p:sp>
        <p:nvSpPr>
          <p:cNvPr id="332" name="Google Shape;332;p35"/>
          <p:cNvSpPr txBox="1">
            <a:spLocks noGrp="1"/>
          </p:cNvSpPr>
          <p:nvPr>
            <p:ph type="subTitle" idx="3"/>
          </p:nvPr>
        </p:nvSpPr>
        <p:spPr>
          <a:xfrm>
            <a:off x="716700" y="1183149"/>
            <a:ext cx="21813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 to our</a:t>
            </a:r>
          </a:p>
          <a:p>
            <a:pPr marL="0" lvl="0" indent="0" algn="ctr" rtl="0">
              <a:spcBef>
                <a:spcPts val="0"/>
              </a:spcBef>
              <a:spcAft>
                <a:spcPts val="0"/>
              </a:spcAft>
              <a:buNone/>
            </a:pPr>
            <a:r>
              <a:rPr lang="en-US" dirty="0"/>
              <a:t> HRS</a:t>
            </a:r>
          </a:p>
        </p:txBody>
      </p:sp>
      <p:sp>
        <p:nvSpPr>
          <p:cNvPr id="333" name="Google Shape;333;p35"/>
          <p:cNvSpPr txBox="1">
            <a:spLocks noGrp="1"/>
          </p:cNvSpPr>
          <p:nvPr>
            <p:ph type="subTitle" idx="1"/>
          </p:nvPr>
        </p:nvSpPr>
        <p:spPr>
          <a:xfrm>
            <a:off x="716700" y="930312"/>
            <a:ext cx="21813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Overview</a:t>
            </a:r>
            <a:endParaRPr dirty="0">
              <a:solidFill>
                <a:schemeClr val="dk1"/>
              </a:solidFill>
            </a:endParaRPr>
          </a:p>
        </p:txBody>
      </p:sp>
      <p:sp>
        <p:nvSpPr>
          <p:cNvPr id="334" name="Google Shape;334;p35"/>
          <p:cNvSpPr txBox="1">
            <a:spLocks noGrp="1"/>
          </p:cNvSpPr>
          <p:nvPr>
            <p:ph type="subTitle" idx="6"/>
          </p:nvPr>
        </p:nvSpPr>
        <p:spPr>
          <a:xfrm>
            <a:off x="3476250" y="26137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a:t>he soft and hardware used for implementation</a:t>
            </a:r>
            <a:endParaRPr dirty="0"/>
          </a:p>
        </p:txBody>
      </p:sp>
      <p:sp>
        <p:nvSpPr>
          <p:cNvPr id="335" name="Google Shape;335;p35"/>
          <p:cNvSpPr txBox="1">
            <a:spLocks noGrp="1"/>
          </p:cNvSpPr>
          <p:nvPr>
            <p:ph type="subTitle" idx="5"/>
          </p:nvPr>
        </p:nvSpPr>
        <p:spPr>
          <a:xfrm>
            <a:off x="3476250" y="2360941"/>
            <a:ext cx="2183100" cy="281700"/>
          </a:xfrm>
          <a:prstGeom prst="rect">
            <a:avLst/>
          </a:prstGeom>
        </p:spPr>
        <p:txBody>
          <a:bodyPr spcFirstLastPara="1" wrap="square" lIns="91425" tIns="91425" rIns="22350" bIns="91425" anchor="ctr" anchorCtr="0">
            <a:noAutofit/>
          </a:bodyPr>
          <a:lstStyle/>
          <a:p>
            <a:pPr marL="0" lvl="0" indent="0" algn="ctr" rtl="0">
              <a:spcBef>
                <a:spcPts val="0"/>
              </a:spcBef>
              <a:spcAft>
                <a:spcPts val="0"/>
              </a:spcAft>
              <a:buNone/>
            </a:pPr>
            <a:r>
              <a:rPr lang="en" dirty="0"/>
              <a:t>Implementation</a:t>
            </a:r>
            <a:endParaRPr dirty="0"/>
          </a:p>
        </p:txBody>
      </p:sp>
      <p:sp>
        <p:nvSpPr>
          <p:cNvPr id="336" name="Google Shape;336;p35"/>
          <p:cNvSpPr txBox="1">
            <a:spLocks noGrp="1"/>
          </p:cNvSpPr>
          <p:nvPr>
            <p:ph type="subTitle" idx="8"/>
          </p:nvPr>
        </p:nvSpPr>
        <p:spPr>
          <a:xfrm>
            <a:off x="715800" y="2360941"/>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System Design</a:t>
            </a:r>
          </a:p>
        </p:txBody>
      </p:sp>
      <p:sp>
        <p:nvSpPr>
          <p:cNvPr id="337" name="Google Shape;337;p35"/>
          <p:cNvSpPr txBox="1">
            <a:spLocks noGrp="1"/>
          </p:cNvSpPr>
          <p:nvPr>
            <p:ph type="subTitle" idx="9"/>
          </p:nvPr>
        </p:nvSpPr>
        <p:spPr>
          <a:xfrm>
            <a:off x="715800" y="26137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System actual grafic user interface(GUI)</a:t>
            </a:r>
            <a:endParaRPr dirty="0"/>
          </a:p>
        </p:txBody>
      </p:sp>
      <p:sp>
        <p:nvSpPr>
          <p:cNvPr id="338" name="Google Shape;338;p35"/>
          <p:cNvSpPr txBox="1">
            <a:spLocks noGrp="1"/>
          </p:cNvSpPr>
          <p:nvPr>
            <p:ph type="subTitle" idx="14"/>
          </p:nvPr>
        </p:nvSpPr>
        <p:spPr>
          <a:xfrm>
            <a:off x="6245100" y="930312"/>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System analysis</a:t>
            </a:r>
            <a:endParaRPr dirty="0"/>
          </a:p>
        </p:txBody>
      </p:sp>
      <p:sp>
        <p:nvSpPr>
          <p:cNvPr id="339" name="Google Shape;339;p35"/>
          <p:cNvSpPr txBox="1">
            <a:spLocks noGrp="1"/>
          </p:cNvSpPr>
          <p:nvPr>
            <p:ph type="subTitle" idx="15"/>
          </p:nvPr>
        </p:nvSpPr>
        <p:spPr>
          <a:xfrm>
            <a:off x="6246750" y="1183149"/>
            <a:ext cx="21798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Diagrams and system info</a:t>
            </a:r>
            <a:endParaRPr dirty="0"/>
          </a:p>
        </p:txBody>
      </p:sp>
      <p:sp>
        <p:nvSpPr>
          <p:cNvPr id="340" name="Google Shape;340;p35"/>
          <p:cNvSpPr txBox="1">
            <a:spLocks noGrp="1"/>
          </p:cNvSpPr>
          <p:nvPr>
            <p:ph type="subTitle" idx="17"/>
          </p:nvPr>
        </p:nvSpPr>
        <p:spPr>
          <a:xfrm>
            <a:off x="3476250" y="930312"/>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State of Art</a:t>
            </a:r>
            <a:endParaRPr dirty="0"/>
          </a:p>
        </p:txBody>
      </p:sp>
      <p:sp>
        <p:nvSpPr>
          <p:cNvPr id="341" name="Google Shape;341;p35"/>
          <p:cNvSpPr txBox="1">
            <a:spLocks noGrp="1"/>
          </p:cNvSpPr>
          <p:nvPr>
            <p:ph type="subTitle" idx="18"/>
          </p:nvPr>
        </p:nvSpPr>
        <p:spPr>
          <a:xfrm>
            <a:off x="3476249" y="1183149"/>
            <a:ext cx="2285453"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Describe some of related systems and comparison</a:t>
            </a:r>
          </a:p>
        </p:txBody>
      </p:sp>
      <p:sp>
        <p:nvSpPr>
          <p:cNvPr id="342" name="Google Shape;342;p35"/>
          <p:cNvSpPr txBox="1">
            <a:spLocks noGrp="1"/>
          </p:cNvSpPr>
          <p:nvPr>
            <p:ph type="subTitle" idx="20"/>
          </p:nvPr>
        </p:nvSpPr>
        <p:spPr>
          <a:xfrm>
            <a:off x="6245100" y="2360941"/>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References</a:t>
            </a:r>
            <a:endParaRPr dirty="0">
              <a:solidFill>
                <a:schemeClr val="dk1"/>
              </a:solidFill>
            </a:endParaRPr>
          </a:p>
        </p:txBody>
      </p:sp>
      <p:sp>
        <p:nvSpPr>
          <p:cNvPr id="343" name="Google Shape;343;p35"/>
          <p:cNvSpPr txBox="1">
            <a:spLocks noGrp="1"/>
          </p:cNvSpPr>
          <p:nvPr>
            <p:ph type="subTitle" idx="21"/>
          </p:nvPr>
        </p:nvSpPr>
        <p:spPr>
          <a:xfrm>
            <a:off x="6245100" y="26137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a:t>he </a:t>
            </a:r>
            <a:r>
              <a:rPr lang="en-US" dirty="0"/>
              <a:t>references</a:t>
            </a:r>
            <a:r>
              <a:rPr lang="en" dirty="0"/>
              <a:t> &amp; </a:t>
            </a:r>
            <a:r>
              <a:rPr lang="en-US" dirty="0"/>
              <a:t>resources</a:t>
            </a:r>
            <a:r>
              <a:rPr lang="en" dirty="0"/>
              <a:t> we use </a:t>
            </a:r>
            <a:endParaRPr dirty="0"/>
          </a:p>
        </p:txBody>
      </p:sp>
      <p:sp>
        <p:nvSpPr>
          <p:cNvPr id="344" name="Google Shape;344;p35"/>
          <p:cNvSpPr txBox="1">
            <a:spLocks noGrp="1"/>
          </p:cNvSpPr>
          <p:nvPr>
            <p:ph type="title" idx="4"/>
          </p:nvPr>
        </p:nvSpPr>
        <p:spPr>
          <a:xfrm>
            <a:off x="4171500" y="197063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345" name="Google Shape;345;p35"/>
          <p:cNvSpPr txBox="1">
            <a:spLocks noGrp="1"/>
          </p:cNvSpPr>
          <p:nvPr>
            <p:ph type="title" idx="7"/>
          </p:nvPr>
        </p:nvSpPr>
        <p:spPr>
          <a:xfrm>
            <a:off x="1411350" y="1970633"/>
            <a:ext cx="7920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346" name="Google Shape;346;p35"/>
          <p:cNvSpPr txBox="1">
            <a:spLocks noGrp="1"/>
          </p:cNvSpPr>
          <p:nvPr>
            <p:ph type="title" idx="2"/>
          </p:nvPr>
        </p:nvSpPr>
        <p:spPr>
          <a:xfrm>
            <a:off x="1411050" y="54000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47" name="Google Shape;347;p35"/>
          <p:cNvSpPr txBox="1">
            <a:spLocks noGrp="1"/>
          </p:cNvSpPr>
          <p:nvPr>
            <p:ph type="title" idx="13"/>
          </p:nvPr>
        </p:nvSpPr>
        <p:spPr>
          <a:xfrm>
            <a:off x="6940350" y="54000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48" name="Google Shape;348;p35"/>
          <p:cNvSpPr txBox="1">
            <a:spLocks noGrp="1"/>
          </p:cNvSpPr>
          <p:nvPr>
            <p:ph type="title" idx="16"/>
          </p:nvPr>
        </p:nvSpPr>
        <p:spPr>
          <a:xfrm>
            <a:off x="4171800" y="540000"/>
            <a:ext cx="792000" cy="281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49" name="Google Shape;349;p35"/>
          <p:cNvSpPr txBox="1">
            <a:spLocks noGrp="1"/>
          </p:cNvSpPr>
          <p:nvPr>
            <p:ph type="title" idx="19"/>
          </p:nvPr>
        </p:nvSpPr>
        <p:spPr>
          <a:xfrm>
            <a:off x="6940650" y="1970633"/>
            <a:ext cx="7920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63"/>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Login &amp; </a:t>
            </a:r>
            <a:r>
              <a:rPr lang="en-US" dirty="0"/>
              <a:t>Registration</a:t>
            </a:r>
            <a:endParaRPr dirty="0"/>
          </a:p>
        </p:txBody>
      </p:sp>
      <p:sp>
        <p:nvSpPr>
          <p:cNvPr id="1068" name="Google Shape;1068;p63"/>
          <p:cNvSpPr txBox="1"/>
          <p:nvPr/>
        </p:nvSpPr>
        <p:spPr>
          <a:xfrm>
            <a:off x="5505483" y="3593087"/>
            <a:ext cx="2372100" cy="9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dirty="0">
                <a:solidFill>
                  <a:schemeClr val="dk1"/>
                </a:solidFill>
                <a:latin typeface="Livvic"/>
                <a:ea typeface="Livvic"/>
                <a:cs typeface="Livvic"/>
                <a:sym typeface="Livvic"/>
              </a:rPr>
              <a:t>Note : </a:t>
            </a:r>
            <a:r>
              <a:rPr lang="en" dirty="0">
                <a:solidFill>
                  <a:schemeClr val="dk1"/>
                </a:solidFill>
                <a:latin typeface="Livvic"/>
                <a:ea typeface="Livvic"/>
                <a:cs typeface="Livvic"/>
                <a:sym typeface="Livvic"/>
              </a:rPr>
              <a:t>the Registration Conditions are applied </a:t>
            </a:r>
            <a:endParaRPr dirty="0">
              <a:solidFill>
                <a:schemeClr val="dk1"/>
              </a:solidFill>
              <a:latin typeface="Livvic"/>
              <a:ea typeface="Livvic"/>
              <a:cs typeface="Livvic"/>
              <a:sym typeface="Livvic"/>
            </a:endParaRPr>
          </a:p>
        </p:txBody>
      </p:sp>
      <p:grpSp>
        <p:nvGrpSpPr>
          <p:cNvPr id="1069" name="Google Shape;1069;p63"/>
          <p:cNvGrpSpPr/>
          <p:nvPr/>
        </p:nvGrpSpPr>
        <p:grpSpPr>
          <a:xfrm>
            <a:off x="1266417" y="1744307"/>
            <a:ext cx="3849933" cy="2745302"/>
            <a:chOff x="1266417" y="1859094"/>
            <a:chExt cx="3849933" cy="2745302"/>
          </a:xfrm>
        </p:grpSpPr>
        <p:sp>
          <p:nvSpPr>
            <p:cNvPr id="1070" name="Google Shape;1070;p63"/>
            <p:cNvSpPr/>
            <p:nvPr/>
          </p:nvSpPr>
          <p:spPr>
            <a:xfrm>
              <a:off x="2873500" y="4080951"/>
              <a:ext cx="635776" cy="462529"/>
            </a:xfrm>
            <a:custGeom>
              <a:avLst/>
              <a:gdLst/>
              <a:ahLst/>
              <a:cxnLst/>
              <a:rect l="l" t="t" r="r" b="b"/>
              <a:pathLst>
                <a:path w="30460" h="16972" extrusionOk="0">
                  <a:moveTo>
                    <a:pt x="3812" y="0"/>
                  </a:moveTo>
                  <a:lnTo>
                    <a:pt x="1" y="16971"/>
                  </a:lnTo>
                  <a:lnTo>
                    <a:pt x="30459" y="16971"/>
                  </a:lnTo>
                  <a:lnTo>
                    <a:pt x="266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3"/>
            <p:cNvSpPr/>
            <p:nvPr/>
          </p:nvSpPr>
          <p:spPr>
            <a:xfrm>
              <a:off x="1266417" y="1859094"/>
              <a:ext cx="3849933" cy="2330219"/>
            </a:xfrm>
            <a:custGeom>
              <a:avLst/>
              <a:gdLst/>
              <a:ahLst/>
              <a:cxnLst/>
              <a:rect l="l" t="t" r="r" b="b"/>
              <a:pathLst>
                <a:path w="184450" h="111654" extrusionOk="0">
                  <a:moveTo>
                    <a:pt x="5240" y="0"/>
                  </a:moveTo>
                  <a:cubicBezTo>
                    <a:pt x="2352" y="0"/>
                    <a:pt x="0" y="2353"/>
                    <a:pt x="0" y="5241"/>
                  </a:cubicBezTo>
                  <a:lnTo>
                    <a:pt x="0" y="106413"/>
                  </a:lnTo>
                  <a:cubicBezTo>
                    <a:pt x="0" y="109301"/>
                    <a:pt x="2352" y="111653"/>
                    <a:pt x="5240" y="111653"/>
                  </a:cubicBezTo>
                  <a:lnTo>
                    <a:pt x="179210" y="111653"/>
                  </a:lnTo>
                  <a:cubicBezTo>
                    <a:pt x="182098" y="111653"/>
                    <a:pt x="184450" y="109301"/>
                    <a:pt x="184450" y="106413"/>
                  </a:cubicBezTo>
                  <a:lnTo>
                    <a:pt x="184450" y="5241"/>
                  </a:lnTo>
                  <a:cubicBezTo>
                    <a:pt x="184450" y="2353"/>
                    <a:pt x="182098" y="0"/>
                    <a:pt x="179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3"/>
            <p:cNvSpPr/>
            <p:nvPr/>
          </p:nvSpPr>
          <p:spPr>
            <a:xfrm>
              <a:off x="3144462" y="1919993"/>
              <a:ext cx="82050" cy="70436"/>
            </a:xfrm>
            <a:custGeom>
              <a:avLst/>
              <a:gdLst/>
              <a:ahLst/>
              <a:cxnLst/>
              <a:rect l="l" t="t" r="r" b="b"/>
              <a:pathLst>
                <a:path w="3931" h="3375" extrusionOk="0">
                  <a:moveTo>
                    <a:pt x="2233" y="0"/>
                  </a:moveTo>
                  <a:cubicBezTo>
                    <a:pt x="744" y="0"/>
                    <a:pt x="0" y="1816"/>
                    <a:pt x="1042" y="2888"/>
                  </a:cubicBezTo>
                  <a:cubicBezTo>
                    <a:pt x="1387" y="3224"/>
                    <a:pt x="1809" y="3374"/>
                    <a:pt x="2223" y="3374"/>
                  </a:cubicBezTo>
                  <a:cubicBezTo>
                    <a:pt x="3095" y="3374"/>
                    <a:pt x="3930" y="2707"/>
                    <a:pt x="3930" y="1697"/>
                  </a:cubicBezTo>
                  <a:cubicBezTo>
                    <a:pt x="3930" y="774"/>
                    <a:pt x="3186" y="0"/>
                    <a:pt x="2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3"/>
            <p:cNvSpPr/>
            <p:nvPr/>
          </p:nvSpPr>
          <p:spPr>
            <a:xfrm>
              <a:off x="3135132" y="4037046"/>
              <a:ext cx="112503" cy="112489"/>
            </a:xfrm>
            <a:custGeom>
              <a:avLst/>
              <a:gdLst/>
              <a:ahLst/>
              <a:cxnLst/>
              <a:rect l="l" t="t" r="r" b="b"/>
              <a:pathLst>
                <a:path w="5390" h="5390" extrusionOk="0">
                  <a:moveTo>
                    <a:pt x="2680" y="1"/>
                  </a:moveTo>
                  <a:cubicBezTo>
                    <a:pt x="1221" y="1"/>
                    <a:pt x="0" y="1221"/>
                    <a:pt x="0" y="2680"/>
                  </a:cubicBezTo>
                  <a:cubicBezTo>
                    <a:pt x="0" y="4169"/>
                    <a:pt x="1221" y="5390"/>
                    <a:pt x="2680" y="5390"/>
                  </a:cubicBezTo>
                  <a:cubicBezTo>
                    <a:pt x="4169" y="5390"/>
                    <a:pt x="5390" y="4169"/>
                    <a:pt x="5390" y="2680"/>
                  </a:cubicBezTo>
                  <a:cubicBezTo>
                    <a:pt x="5390" y="1221"/>
                    <a:pt x="4169" y="1"/>
                    <a:pt x="2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2490672" y="4543477"/>
              <a:ext cx="1401421" cy="60920"/>
            </a:xfrm>
            <a:custGeom>
              <a:avLst/>
              <a:gdLst/>
              <a:ahLst/>
              <a:cxnLst/>
              <a:rect l="l" t="t" r="r" b="b"/>
              <a:pathLst>
                <a:path w="67142" h="2919" extrusionOk="0">
                  <a:moveTo>
                    <a:pt x="1936" y="0"/>
                  </a:moveTo>
                  <a:cubicBezTo>
                    <a:pt x="1" y="0"/>
                    <a:pt x="1" y="2918"/>
                    <a:pt x="1936" y="2918"/>
                  </a:cubicBezTo>
                  <a:lnTo>
                    <a:pt x="65206" y="2918"/>
                  </a:lnTo>
                  <a:cubicBezTo>
                    <a:pt x="67141" y="2918"/>
                    <a:pt x="67141" y="0"/>
                    <a:pt x="65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5505399" y="1744307"/>
            <a:ext cx="2371968" cy="1586198"/>
            <a:chOff x="5505399" y="1859094"/>
            <a:chExt cx="2371968" cy="1586198"/>
          </a:xfrm>
        </p:grpSpPr>
        <p:sp>
          <p:nvSpPr>
            <p:cNvPr id="1076" name="Google Shape;1076;p63"/>
            <p:cNvSpPr/>
            <p:nvPr/>
          </p:nvSpPr>
          <p:spPr>
            <a:xfrm rot="-5400000">
              <a:off x="5898284" y="1466209"/>
              <a:ext cx="1586198" cy="2371968"/>
            </a:xfrm>
            <a:custGeom>
              <a:avLst/>
              <a:gdLst/>
              <a:ahLst/>
              <a:cxnLst/>
              <a:rect l="l" t="t" r="r" b="b"/>
              <a:pathLst>
                <a:path w="38528" h="57614" extrusionOk="0">
                  <a:moveTo>
                    <a:pt x="2293" y="0"/>
                  </a:moveTo>
                  <a:cubicBezTo>
                    <a:pt x="1012" y="0"/>
                    <a:pt x="0" y="1013"/>
                    <a:pt x="0" y="2293"/>
                  </a:cubicBezTo>
                  <a:lnTo>
                    <a:pt x="0" y="55320"/>
                  </a:lnTo>
                  <a:cubicBezTo>
                    <a:pt x="0" y="56601"/>
                    <a:pt x="1012" y="57613"/>
                    <a:pt x="2293" y="57613"/>
                  </a:cubicBezTo>
                  <a:lnTo>
                    <a:pt x="36235" y="57613"/>
                  </a:lnTo>
                  <a:cubicBezTo>
                    <a:pt x="37485" y="57613"/>
                    <a:pt x="38528" y="56601"/>
                    <a:pt x="38528" y="55320"/>
                  </a:cubicBezTo>
                  <a:lnTo>
                    <a:pt x="38528" y="2293"/>
                  </a:lnTo>
                  <a:cubicBezTo>
                    <a:pt x="38528" y="1013"/>
                    <a:pt x="37485" y="0"/>
                    <a:pt x="3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3"/>
            <p:cNvSpPr/>
            <p:nvPr/>
          </p:nvSpPr>
          <p:spPr>
            <a:xfrm rot="-5400000">
              <a:off x="7653320" y="2588092"/>
              <a:ext cx="181477" cy="155211"/>
            </a:xfrm>
            <a:custGeom>
              <a:avLst/>
              <a:gdLst/>
              <a:ahLst/>
              <a:cxnLst/>
              <a:rect l="l" t="t" r="r" b="b"/>
              <a:pathLst>
                <a:path w="4408" h="3770" extrusionOk="0">
                  <a:moveTo>
                    <a:pt x="2532" y="1"/>
                  </a:moveTo>
                  <a:cubicBezTo>
                    <a:pt x="835" y="1"/>
                    <a:pt x="1" y="2026"/>
                    <a:pt x="1192" y="3217"/>
                  </a:cubicBezTo>
                  <a:cubicBezTo>
                    <a:pt x="1575" y="3599"/>
                    <a:pt x="2043" y="3770"/>
                    <a:pt x="2503" y="3770"/>
                  </a:cubicBezTo>
                  <a:cubicBezTo>
                    <a:pt x="3475" y="3770"/>
                    <a:pt x="4408" y="3008"/>
                    <a:pt x="4408" y="1877"/>
                  </a:cubicBezTo>
                  <a:cubicBezTo>
                    <a:pt x="4408" y="835"/>
                    <a:pt x="3574"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3"/>
            <p:cNvSpPr/>
            <p:nvPr/>
          </p:nvSpPr>
          <p:spPr>
            <a:xfrm rot="-5400000">
              <a:off x="7576373" y="3003373"/>
              <a:ext cx="334671" cy="53974"/>
            </a:xfrm>
            <a:custGeom>
              <a:avLst/>
              <a:gdLst/>
              <a:ahLst/>
              <a:cxnLst/>
              <a:rect l="l" t="t" r="r" b="b"/>
              <a:pathLst>
                <a:path w="8129" h="1311" extrusionOk="0">
                  <a:moveTo>
                    <a:pt x="894" y="1"/>
                  </a:moveTo>
                  <a:cubicBezTo>
                    <a:pt x="0" y="1"/>
                    <a:pt x="0" y="1311"/>
                    <a:pt x="894" y="1311"/>
                  </a:cubicBezTo>
                  <a:lnTo>
                    <a:pt x="7265" y="1311"/>
                  </a:lnTo>
                  <a:cubicBezTo>
                    <a:pt x="8129" y="1311"/>
                    <a:pt x="8129" y="1"/>
                    <a:pt x="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3"/>
            <p:cNvSpPr/>
            <p:nvPr/>
          </p:nvSpPr>
          <p:spPr>
            <a:xfrm rot="-5400000">
              <a:off x="7576353" y="2247060"/>
              <a:ext cx="334712" cy="53974"/>
            </a:xfrm>
            <a:custGeom>
              <a:avLst/>
              <a:gdLst/>
              <a:ahLst/>
              <a:cxnLst/>
              <a:rect l="l" t="t" r="r" b="b"/>
              <a:pathLst>
                <a:path w="8130" h="1311" extrusionOk="0">
                  <a:moveTo>
                    <a:pt x="864" y="1"/>
                  </a:moveTo>
                  <a:cubicBezTo>
                    <a:pt x="1" y="1"/>
                    <a:pt x="1" y="1311"/>
                    <a:pt x="864" y="1311"/>
                  </a:cubicBezTo>
                  <a:lnTo>
                    <a:pt x="7266" y="1311"/>
                  </a:lnTo>
                  <a:cubicBezTo>
                    <a:pt x="8129" y="1311"/>
                    <a:pt x="8129" y="1"/>
                    <a:pt x="7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FC0BD21-8EA7-52C0-19AC-E1C0E87B5816}"/>
              </a:ext>
            </a:extLst>
          </p:cNvPr>
          <p:cNvPicPr>
            <a:picLocks noChangeAspect="1"/>
          </p:cNvPicPr>
          <p:nvPr/>
        </p:nvPicPr>
        <p:blipFill>
          <a:blip r:embed="rId3"/>
          <a:stretch>
            <a:fillRect/>
          </a:stretch>
        </p:blipFill>
        <p:spPr>
          <a:xfrm>
            <a:off x="1455661" y="1914359"/>
            <a:ext cx="3459651" cy="1985947"/>
          </a:xfrm>
          <a:prstGeom prst="rect">
            <a:avLst/>
          </a:prstGeom>
        </p:spPr>
      </p:pic>
      <p:pic>
        <p:nvPicPr>
          <p:cNvPr id="7" name="Picture 6">
            <a:extLst>
              <a:ext uri="{FF2B5EF4-FFF2-40B4-BE49-F238E27FC236}">
                <a16:creationId xmlns:a16="http://schemas.microsoft.com/office/drawing/2014/main" id="{2D43CF51-9E23-15B2-9FA3-680A6ECCEC2E}"/>
              </a:ext>
            </a:extLst>
          </p:cNvPr>
          <p:cNvPicPr>
            <a:picLocks noChangeAspect="1"/>
          </p:cNvPicPr>
          <p:nvPr/>
        </p:nvPicPr>
        <p:blipFill>
          <a:blip r:embed="rId4"/>
          <a:stretch>
            <a:fillRect/>
          </a:stretch>
        </p:blipFill>
        <p:spPr>
          <a:xfrm>
            <a:off x="5634289" y="1882835"/>
            <a:ext cx="2032164" cy="1336150"/>
          </a:xfrm>
          <a:prstGeom prst="rect">
            <a:avLst/>
          </a:prstGeom>
        </p:spPr>
      </p:pic>
    </p:spTree>
    <p:extLst>
      <p:ext uri="{BB962C8B-B14F-4D97-AF65-F5344CB8AC3E}">
        <p14:creationId xmlns:p14="http://schemas.microsoft.com/office/powerpoint/2010/main" val="803310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63"/>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 Media</a:t>
            </a:r>
            <a:endParaRPr dirty="0"/>
          </a:p>
        </p:txBody>
      </p:sp>
      <p:sp>
        <p:nvSpPr>
          <p:cNvPr id="1068" name="Google Shape;1068;p63"/>
          <p:cNvSpPr txBox="1"/>
          <p:nvPr/>
        </p:nvSpPr>
        <p:spPr>
          <a:xfrm>
            <a:off x="5505483" y="3593087"/>
            <a:ext cx="2372100" cy="9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dirty="0">
                <a:solidFill>
                  <a:schemeClr val="dk1"/>
                </a:solidFill>
                <a:latin typeface="Livvic"/>
                <a:ea typeface="Livvic"/>
                <a:cs typeface="Livvic"/>
                <a:sym typeface="Livvic"/>
              </a:rPr>
              <a:t>T</a:t>
            </a:r>
            <a:r>
              <a:rPr lang="en" dirty="0">
                <a:solidFill>
                  <a:schemeClr val="dk1"/>
                </a:solidFill>
                <a:latin typeface="Livvic"/>
                <a:ea typeface="Livvic"/>
                <a:cs typeface="Livvic"/>
                <a:sym typeface="Livvic"/>
              </a:rPr>
              <a:t>his is a Sample, but you can Scroll more in the Home</a:t>
            </a:r>
            <a:endParaRPr dirty="0">
              <a:solidFill>
                <a:schemeClr val="dk1"/>
              </a:solidFill>
              <a:latin typeface="Livvic"/>
              <a:ea typeface="Livvic"/>
              <a:cs typeface="Livvic"/>
              <a:sym typeface="Livvic"/>
            </a:endParaRPr>
          </a:p>
        </p:txBody>
      </p:sp>
      <p:grpSp>
        <p:nvGrpSpPr>
          <p:cNvPr id="1069" name="Google Shape;1069;p63"/>
          <p:cNvGrpSpPr/>
          <p:nvPr/>
        </p:nvGrpSpPr>
        <p:grpSpPr>
          <a:xfrm>
            <a:off x="1266417" y="1744307"/>
            <a:ext cx="3849933" cy="2745302"/>
            <a:chOff x="1266417" y="1859094"/>
            <a:chExt cx="3849933" cy="2745302"/>
          </a:xfrm>
        </p:grpSpPr>
        <p:sp>
          <p:nvSpPr>
            <p:cNvPr id="1070" name="Google Shape;1070;p63"/>
            <p:cNvSpPr/>
            <p:nvPr/>
          </p:nvSpPr>
          <p:spPr>
            <a:xfrm>
              <a:off x="2873500" y="4080951"/>
              <a:ext cx="635776" cy="462529"/>
            </a:xfrm>
            <a:custGeom>
              <a:avLst/>
              <a:gdLst/>
              <a:ahLst/>
              <a:cxnLst/>
              <a:rect l="l" t="t" r="r" b="b"/>
              <a:pathLst>
                <a:path w="30460" h="16972" extrusionOk="0">
                  <a:moveTo>
                    <a:pt x="3812" y="0"/>
                  </a:moveTo>
                  <a:lnTo>
                    <a:pt x="1" y="16971"/>
                  </a:lnTo>
                  <a:lnTo>
                    <a:pt x="30459" y="16971"/>
                  </a:lnTo>
                  <a:lnTo>
                    <a:pt x="266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3"/>
            <p:cNvSpPr/>
            <p:nvPr/>
          </p:nvSpPr>
          <p:spPr>
            <a:xfrm>
              <a:off x="1266417" y="1859094"/>
              <a:ext cx="3849933" cy="2330219"/>
            </a:xfrm>
            <a:custGeom>
              <a:avLst/>
              <a:gdLst/>
              <a:ahLst/>
              <a:cxnLst/>
              <a:rect l="l" t="t" r="r" b="b"/>
              <a:pathLst>
                <a:path w="184450" h="111654" extrusionOk="0">
                  <a:moveTo>
                    <a:pt x="5240" y="0"/>
                  </a:moveTo>
                  <a:cubicBezTo>
                    <a:pt x="2352" y="0"/>
                    <a:pt x="0" y="2353"/>
                    <a:pt x="0" y="5241"/>
                  </a:cubicBezTo>
                  <a:lnTo>
                    <a:pt x="0" y="106413"/>
                  </a:lnTo>
                  <a:cubicBezTo>
                    <a:pt x="0" y="109301"/>
                    <a:pt x="2352" y="111653"/>
                    <a:pt x="5240" y="111653"/>
                  </a:cubicBezTo>
                  <a:lnTo>
                    <a:pt x="179210" y="111653"/>
                  </a:lnTo>
                  <a:cubicBezTo>
                    <a:pt x="182098" y="111653"/>
                    <a:pt x="184450" y="109301"/>
                    <a:pt x="184450" y="106413"/>
                  </a:cubicBezTo>
                  <a:lnTo>
                    <a:pt x="184450" y="5241"/>
                  </a:lnTo>
                  <a:cubicBezTo>
                    <a:pt x="184450" y="2353"/>
                    <a:pt x="182098" y="0"/>
                    <a:pt x="179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3"/>
            <p:cNvSpPr/>
            <p:nvPr/>
          </p:nvSpPr>
          <p:spPr>
            <a:xfrm>
              <a:off x="3144462" y="1919993"/>
              <a:ext cx="82050" cy="70436"/>
            </a:xfrm>
            <a:custGeom>
              <a:avLst/>
              <a:gdLst/>
              <a:ahLst/>
              <a:cxnLst/>
              <a:rect l="l" t="t" r="r" b="b"/>
              <a:pathLst>
                <a:path w="3931" h="3375" extrusionOk="0">
                  <a:moveTo>
                    <a:pt x="2233" y="0"/>
                  </a:moveTo>
                  <a:cubicBezTo>
                    <a:pt x="744" y="0"/>
                    <a:pt x="0" y="1816"/>
                    <a:pt x="1042" y="2888"/>
                  </a:cubicBezTo>
                  <a:cubicBezTo>
                    <a:pt x="1387" y="3224"/>
                    <a:pt x="1809" y="3374"/>
                    <a:pt x="2223" y="3374"/>
                  </a:cubicBezTo>
                  <a:cubicBezTo>
                    <a:pt x="3095" y="3374"/>
                    <a:pt x="3930" y="2707"/>
                    <a:pt x="3930" y="1697"/>
                  </a:cubicBezTo>
                  <a:cubicBezTo>
                    <a:pt x="3930" y="774"/>
                    <a:pt x="3186" y="0"/>
                    <a:pt x="2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3"/>
            <p:cNvSpPr/>
            <p:nvPr/>
          </p:nvSpPr>
          <p:spPr>
            <a:xfrm>
              <a:off x="3135132" y="4037046"/>
              <a:ext cx="112503" cy="112489"/>
            </a:xfrm>
            <a:custGeom>
              <a:avLst/>
              <a:gdLst/>
              <a:ahLst/>
              <a:cxnLst/>
              <a:rect l="l" t="t" r="r" b="b"/>
              <a:pathLst>
                <a:path w="5390" h="5390" extrusionOk="0">
                  <a:moveTo>
                    <a:pt x="2680" y="1"/>
                  </a:moveTo>
                  <a:cubicBezTo>
                    <a:pt x="1221" y="1"/>
                    <a:pt x="0" y="1221"/>
                    <a:pt x="0" y="2680"/>
                  </a:cubicBezTo>
                  <a:cubicBezTo>
                    <a:pt x="0" y="4169"/>
                    <a:pt x="1221" y="5390"/>
                    <a:pt x="2680" y="5390"/>
                  </a:cubicBezTo>
                  <a:cubicBezTo>
                    <a:pt x="4169" y="5390"/>
                    <a:pt x="5390" y="4169"/>
                    <a:pt x="5390" y="2680"/>
                  </a:cubicBezTo>
                  <a:cubicBezTo>
                    <a:pt x="5390" y="1221"/>
                    <a:pt x="4169" y="1"/>
                    <a:pt x="2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2490672" y="4543477"/>
              <a:ext cx="1401421" cy="60920"/>
            </a:xfrm>
            <a:custGeom>
              <a:avLst/>
              <a:gdLst/>
              <a:ahLst/>
              <a:cxnLst/>
              <a:rect l="l" t="t" r="r" b="b"/>
              <a:pathLst>
                <a:path w="67142" h="2919" extrusionOk="0">
                  <a:moveTo>
                    <a:pt x="1936" y="0"/>
                  </a:moveTo>
                  <a:cubicBezTo>
                    <a:pt x="1" y="0"/>
                    <a:pt x="1" y="2918"/>
                    <a:pt x="1936" y="2918"/>
                  </a:cubicBezTo>
                  <a:lnTo>
                    <a:pt x="65206" y="2918"/>
                  </a:lnTo>
                  <a:cubicBezTo>
                    <a:pt x="67141" y="2918"/>
                    <a:pt x="67141" y="0"/>
                    <a:pt x="65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5505399" y="1744307"/>
            <a:ext cx="2371968" cy="1586198"/>
            <a:chOff x="5505399" y="1859094"/>
            <a:chExt cx="2371968" cy="1586198"/>
          </a:xfrm>
        </p:grpSpPr>
        <p:sp>
          <p:nvSpPr>
            <p:cNvPr id="1076" name="Google Shape;1076;p63"/>
            <p:cNvSpPr/>
            <p:nvPr/>
          </p:nvSpPr>
          <p:spPr>
            <a:xfrm rot="-5400000">
              <a:off x="5898284" y="1466209"/>
              <a:ext cx="1586198" cy="2371968"/>
            </a:xfrm>
            <a:custGeom>
              <a:avLst/>
              <a:gdLst/>
              <a:ahLst/>
              <a:cxnLst/>
              <a:rect l="l" t="t" r="r" b="b"/>
              <a:pathLst>
                <a:path w="38528" h="57614" extrusionOk="0">
                  <a:moveTo>
                    <a:pt x="2293" y="0"/>
                  </a:moveTo>
                  <a:cubicBezTo>
                    <a:pt x="1012" y="0"/>
                    <a:pt x="0" y="1013"/>
                    <a:pt x="0" y="2293"/>
                  </a:cubicBezTo>
                  <a:lnTo>
                    <a:pt x="0" y="55320"/>
                  </a:lnTo>
                  <a:cubicBezTo>
                    <a:pt x="0" y="56601"/>
                    <a:pt x="1012" y="57613"/>
                    <a:pt x="2293" y="57613"/>
                  </a:cubicBezTo>
                  <a:lnTo>
                    <a:pt x="36235" y="57613"/>
                  </a:lnTo>
                  <a:cubicBezTo>
                    <a:pt x="37485" y="57613"/>
                    <a:pt x="38528" y="56601"/>
                    <a:pt x="38528" y="55320"/>
                  </a:cubicBezTo>
                  <a:lnTo>
                    <a:pt x="38528" y="2293"/>
                  </a:lnTo>
                  <a:cubicBezTo>
                    <a:pt x="38528" y="1013"/>
                    <a:pt x="37485" y="0"/>
                    <a:pt x="3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3"/>
            <p:cNvSpPr/>
            <p:nvPr/>
          </p:nvSpPr>
          <p:spPr>
            <a:xfrm rot="-5400000">
              <a:off x="7653320" y="2588092"/>
              <a:ext cx="181477" cy="155211"/>
            </a:xfrm>
            <a:custGeom>
              <a:avLst/>
              <a:gdLst/>
              <a:ahLst/>
              <a:cxnLst/>
              <a:rect l="l" t="t" r="r" b="b"/>
              <a:pathLst>
                <a:path w="4408" h="3770" extrusionOk="0">
                  <a:moveTo>
                    <a:pt x="2532" y="1"/>
                  </a:moveTo>
                  <a:cubicBezTo>
                    <a:pt x="835" y="1"/>
                    <a:pt x="1" y="2026"/>
                    <a:pt x="1192" y="3217"/>
                  </a:cubicBezTo>
                  <a:cubicBezTo>
                    <a:pt x="1575" y="3599"/>
                    <a:pt x="2043" y="3770"/>
                    <a:pt x="2503" y="3770"/>
                  </a:cubicBezTo>
                  <a:cubicBezTo>
                    <a:pt x="3475" y="3770"/>
                    <a:pt x="4408" y="3008"/>
                    <a:pt x="4408" y="1877"/>
                  </a:cubicBezTo>
                  <a:cubicBezTo>
                    <a:pt x="4408" y="835"/>
                    <a:pt x="3574"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3"/>
            <p:cNvSpPr/>
            <p:nvPr/>
          </p:nvSpPr>
          <p:spPr>
            <a:xfrm rot="-5400000">
              <a:off x="7576373" y="3003373"/>
              <a:ext cx="334671" cy="53974"/>
            </a:xfrm>
            <a:custGeom>
              <a:avLst/>
              <a:gdLst/>
              <a:ahLst/>
              <a:cxnLst/>
              <a:rect l="l" t="t" r="r" b="b"/>
              <a:pathLst>
                <a:path w="8129" h="1311" extrusionOk="0">
                  <a:moveTo>
                    <a:pt x="894" y="1"/>
                  </a:moveTo>
                  <a:cubicBezTo>
                    <a:pt x="0" y="1"/>
                    <a:pt x="0" y="1311"/>
                    <a:pt x="894" y="1311"/>
                  </a:cubicBezTo>
                  <a:lnTo>
                    <a:pt x="7265" y="1311"/>
                  </a:lnTo>
                  <a:cubicBezTo>
                    <a:pt x="8129" y="1311"/>
                    <a:pt x="8129" y="1"/>
                    <a:pt x="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3"/>
            <p:cNvSpPr/>
            <p:nvPr/>
          </p:nvSpPr>
          <p:spPr>
            <a:xfrm rot="-5400000">
              <a:off x="7576353" y="2247060"/>
              <a:ext cx="334712" cy="53974"/>
            </a:xfrm>
            <a:custGeom>
              <a:avLst/>
              <a:gdLst/>
              <a:ahLst/>
              <a:cxnLst/>
              <a:rect l="l" t="t" r="r" b="b"/>
              <a:pathLst>
                <a:path w="8130" h="1311" extrusionOk="0">
                  <a:moveTo>
                    <a:pt x="864" y="1"/>
                  </a:moveTo>
                  <a:cubicBezTo>
                    <a:pt x="1" y="1"/>
                    <a:pt x="1" y="1311"/>
                    <a:pt x="864" y="1311"/>
                  </a:cubicBezTo>
                  <a:lnTo>
                    <a:pt x="7266" y="1311"/>
                  </a:lnTo>
                  <a:cubicBezTo>
                    <a:pt x="8129" y="1311"/>
                    <a:pt x="8129" y="1"/>
                    <a:pt x="7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8621041-75F5-B6F7-895A-96830B007CBC}"/>
              </a:ext>
            </a:extLst>
          </p:cNvPr>
          <p:cNvPicPr>
            <a:picLocks noChangeAspect="1"/>
          </p:cNvPicPr>
          <p:nvPr/>
        </p:nvPicPr>
        <p:blipFill>
          <a:blip r:embed="rId3"/>
          <a:stretch>
            <a:fillRect/>
          </a:stretch>
        </p:blipFill>
        <p:spPr>
          <a:xfrm>
            <a:off x="1472185" y="1936541"/>
            <a:ext cx="3508654" cy="1946200"/>
          </a:xfrm>
          <a:prstGeom prst="rect">
            <a:avLst/>
          </a:prstGeom>
        </p:spPr>
      </p:pic>
      <p:pic>
        <p:nvPicPr>
          <p:cNvPr id="5" name="Picture 4">
            <a:extLst>
              <a:ext uri="{FF2B5EF4-FFF2-40B4-BE49-F238E27FC236}">
                <a16:creationId xmlns:a16="http://schemas.microsoft.com/office/drawing/2014/main" id="{915D792A-82C7-A6EE-FDE2-B2D4626A2943}"/>
              </a:ext>
            </a:extLst>
          </p:cNvPr>
          <p:cNvPicPr>
            <a:picLocks noChangeAspect="1"/>
          </p:cNvPicPr>
          <p:nvPr/>
        </p:nvPicPr>
        <p:blipFill>
          <a:blip r:embed="rId4"/>
          <a:stretch>
            <a:fillRect/>
          </a:stretch>
        </p:blipFill>
        <p:spPr>
          <a:xfrm>
            <a:off x="5656175" y="1895067"/>
            <a:ext cx="1953875" cy="1284676"/>
          </a:xfrm>
          <a:prstGeom prst="rect">
            <a:avLst/>
          </a:prstGeom>
        </p:spPr>
      </p:pic>
    </p:spTree>
    <p:extLst>
      <p:ext uri="{BB962C8B-B14F-4D97-AF65-F5344CB8AC3E}">
        <p14:creationId xmlns:p14="http://schemas.microsoft.com/office/powerpoint/2010/main" val="387762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63"/>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Rooms &amp; Booking</a:t>
            </a:r>
            <a:endParaRPr dirty="0"/>
          </a:p>
        </p:txBody>
      </p:sp>
      <p:sp>
        <p:nvSpPr>
          <p:cNvPr id="1068" name="Google Shape;1068;p63"/>
          <p:cNvSpPr txBox="1"/>
          <p:nvPr/>
        </p:nvSpPr>
        <p:spPr>
          <a:xfrm>
            <a:off x="5505483" y="3593087"/>
            <a:ext cx="2372100" cy="9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dk1"/>
                </a:solidFill>
                <a:latin typeface="Livvic"/>
                <a:ea typeface="Livvic"/>
                <a:cs typeface="Livvic"/>
                <a:sym typeface="Livvic"/>
              </a:rPr>
              <a:t>Here you can see all the </a:t>
            </a:r>
            <a:r>
              <a:rPr lang="en-US" dirty="0">
                <a:solidFill>
                  <a:schemeClr val="dk1"/>
                </a:solidFill>
                <a:latin typeface="Livvic"/>
                <a:ea typeface="Livvic"/>
                <a:cs typeface="Livvic"/>
                <a:sym typeface="Livvic"/>
              </a:rPr>
              <a:t>available</a:t>
            </a:r>
            <a:r>
              <a:rPr lang="en" dirty="0">
                <a:solidFill>
                  <a:schemeClr val="dk1"/>
                </a:solidFill>
                <a:latin typeface="Livvic"/>
                <a:ea typeface="Livvic"/>
                <a:cs typeface="Livvic"/>
                <a:sym typeface="Livvic"/>
              </a:rPr>
              <a:t> roos and Book the one you like</a:t>
            </a:r>
            <a:endParaRPr dirty="0">
              <a:solidFill>
                <a:schemeClr val="dk1"/>
              </a:solidFill>
              <a:latin typeface="Livvic"/>
              <a:ea typeface="Livvic"/>
              <a:cs typeface="Livvic"/>
              <a:sym typeface="Livvic"/>
            </a:endParaRPr>
          </a:p>
        </p:txBody>
      </p:sp>
      <p:grpSp>
        <p:nvGrpSpPr>
          <p:cNvPr id="1069" name="Google Shape;1069;p63"/>
          <p:cNvGrpSpPr/>
          <p:nvPr/>
        </p:nvGrpSpPr>
        <p:grpSpPr>
          <a:xfrm>
            <a:off x="1266417" y="1744307"/>
            <a:ext cx="3849933" cy="2745302"/>
            <a:chOff x="1266417" y="1859094"/>
            <a:chExt cx="3849933" cy="2745302"/>
          </a:xfrm>
        </p:grpSpPr>
        <p:sp>
          <p:nvSpPr>
            <p:cNvPr id="1070" name="Google Shape;1070;p63"/>
            <p:cNvSpPr/>
            <p:nvPr/>
          </p:nvSpPr>
          <p:spPr>
            <a:xfrm>
              <a:off x="2873500" y="4080951"/>
              <a:ext cx="635776" cy="462529"/>
            </a:xfrm>
            <a:custGeom>
              <a:avLst/>
              <a:gdLst/>
              <a:ahLst/>
              <a:cxnLst/>
              <a:rect l="l" t="t" r="r" b="b"/>
              <a:pathLst>
                <a:path w="30460" h="16972" extrusionOk="0">
                  <a:moveTo>
                    <a:pt x="3812" y="0"/>
                  </a:moveTo>
                  <a:lnTo>
                    <a:pt x="1" y="16971"/>
                  </a:lnTo>
                  <a:lnTo>
                    <a:pt x="30459" y="16971"/>
                  </a:lnTo>
                  <a:lnTo>
                    <a:pt x="266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3"/>
            <p:cNvSpPr/>
            <p:nvPr/>
          </p:nvSpPr>
          <p:spPr>
            <a:xfrm>
              <a:off x="1266417" y="1859094"/>
              <a:ext cx="3849933" cy="2330219"/>
            </a:xfrm>
            <a:custGeom>
              <a:avLst/>
              <a:gdLst/>
              <a:ahLst/>
              <a:cxnLst/>
              <a:rect l="l" t="t" r="r" b="b"/>
              <a:pathLst>
                <a:path w="184450" h="111654" extrusionOk="0">
                  <a:moveTo>
                    <a:pt x="5240" y="0"/>
                  </a:moveTo>
                  <a:cubicBezTo>
                    <a:pt x="2352" y="0"/>
                    <a:pt x="0" y="2353"/>
                    <a:pt x="0" y="5241"/>
                  </a:cubicBezTo>
                  <a:lnTo>
                    <a:pt x="0" y="106413"/>
                  </a:lnTo>
                  <a:cubicBezTo>
                    <a:pt x="0" y="109301"/>
                    <a:pt x="2352" y="111653"/>
                    <a:pt x="5240" y="111653"/>
                  </a:cubicBezTo>
                  <a:lnTo>
                    <a:pt x="179210" y="111653"/>
                  </a:lnTo>
                  <a:cubicBezTo>
                    <a:pt x="182098" y="111653"/>
                    <a:pt x="184450" y="109301"/>
                    <a:pt x="184450" y="106413"/>
                  </a:cubicBezTo>
                  <a:lnTo>
                    <a:pt x="184450" y="5241"/>
                  </a:lnTo>
                  <a:cubicBezTo>
                    <a:pt x="184450" y="2353"/>
                    <a:pt x="182098" y="0"/>
                    <a:pt x="179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3"/>
            <p:cNvSpPr/>
            <p:nvPr/>
          </p:nvSpPr>
          <p:spPr>
            <a:xfrm>
              <a:off x="3144462" y="1919993"/>
              <a:ext cx="82050" cy="70436"/>
            </a:xfrm>
            <a:custGeom>
              <a:avLst/>
              <a:gdLst/>
              <a:ahLst/>
              <a:cxnLst/>
              <a:rect l="l" t="t" r="r" b="b"/>
              <a:pathLst>
                <a:path w="3931" h="3375" extrusionOk="0">
                  <a:moveTo>
                    <a:pt x="2233" y="0"/>
                  </a:moveTo>
                  <a:cubicBezTo>
                    <a:pt x="744" y="0"/>
                    <a:pt x="0" y="1816"/>
                    <a:pt x="1042" y="2888"/>
                  </a:cubicBezTo>
                  <a:cubicBezTo>
                    <a:pt x="1387" y="3224"/>
                    <a:pt x="1809" y="3374"/>
                    <a:pt x="2223" y="3374"/>
                  </a:cubicBezTo>
                  <a:cubicBezTo>
                    <a:pt x="3095" y="3374"/>
                    <a:pt x="3930" y="2707"/>
                    <a:pt x="3930" y="1697"/>
                  </a:cubicBezTo>
                  <a:cubicBezTo>
                    <a:pt x="3930" y="774"/>
                    <a:pt x="3186" y="0"/>
                    <a:pt x="2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3"/>
            <p:cNvSpPr/>
            <p:nvPr/>
          </p:nvSpPr>
          <p:spPr>
            <a:xfrm>
              <a:off x="3135132" y="4037046"/>
              <a:ext cx="112503" cy="112489"/>
            </a:xfrm>
            <a:custGeom>
              <a:avLst/>
              <a:gdLst/>
              <a:ahLst/>
              <a:cxnLst/>
              <a:rect l="l" t="t" r="r" b="b"/>
              <a:pathLst>
                <a:path w="5390" h="5390" extrusionOk="0">
                  <a:moveTo>
                    <a:pt x="2680" y="1"/>
                  </a:moveTo>
                  <a:cubicBezTo>
                    <a:pt x="1221" y="1"/>
                    <a:pt x="0" y="1221"/>
                    <a:pt x="0" y="2680"/>
                  </a:cubicBezTo>
                  <a:cubicBezTo>
                    <a:pt x="0" y="4169"/>
                    <a:pt x="1221" y="5390"/>
                    <a:pt x="2680" y="5390"/>
                  </a:cubicBezTo>
                  <a:cubicBezTo>
                    <a:pt x="4169" y="5390"/>
                    <a:pt x="5390" y="4169"/>
                    <a:pt x="5390" y="2680"/>
                  </a:cubicBezTo>
                  <a:cubicBezTo>
                    <a:pt x="5390" y="1221"/>
                    <a:pt x="4169" y="1"/>
                    <a:pt x="2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2490672" y="4543477"/>
              <a:ext cx="1401421" cy="60920"/>
            </a:xfrm>
            <a:custGeom>
              <a:avLst/>
              <a:gdLst/>
              <a:ahLst/>
              <a:cxnLst/>
              <a:rect l="l" t="t" r="r" b="b"/>
              <a:pathLst>
                <a:path w="67142" h="2919" extrusionOk="0">
                  <a:moveTo>
                    <a:pt x="1936" y="0"/>
                  </a:moveTo>
                  <a:cubicBezTo>
                    <a:pt x="1" y="0"/>
                    <a:pt x="1" y="2918"/>
                    <a:pt x="1936" y="2918"/>
                  </a:cubicBezTo>
                  <a:lnTo>
                    <a:pt x="65206" y="2918"/>
                  </a:lnTo>
                  <a:cubicBezTo>
                    <a:pt x="67141" y="2918"/>
                    <a:pt x="67141" y="0"/>
                    <a:pt x="65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5505399" y="1744307"/>
            <a:ext cx="2371968" cy="1586198"/>
            <a:chOff x="5505399" y="1859094"/>
            <a:chExt cx="2371968" cy="1586198"/>
          </a:xfrm>
        </p:grpSpPr>
        <p:sp>
          <p:nvSpPr>
            <p:cNvPr id="1076" name="Google Shape;1076;p63"/>
            <p:cNvSpPr/>
            <p:nvPr/>
          </p:nvSpPr>
          <p:spPr>
            <a:xfrm rot="-5400000">
              <a:off x="5898284" y="1466209"/>
              <a:ext cx="1586198" cy="2371968"/>
            </a:xfrm>
            <a:custGeom>
              <a:avLst/>
              <a:gdLst/>
              <a:ahLst/>
              <a:cxnLst/>
              <a:rect l="l" t="t" r="r" b="b"/>
              <a:pathLst>
                <a:path w="38528" h="57614" extrusionOk="0">
                  <a:moveTo>
                    <a:pt x="2293" y="0"/>
                  </a:moveTo>
                  <a:cubicBezTo>
                    <a:pt x="1012" y="0"/>
                    <a:pt x="0" y="1013"/>
                    <a:pt x="0" y="2293"/>
                  </a:cubicBezTo>
                  <a:lnTo>
                    <a:pt x="0" y="55320"/>
                  </a:lnTo>
                  <a:cubicBezTo>
                    <a:pt x="0" y="56601"/>
                    <a:pt x="1012" y="57613"/>
                    <a:pt x="2293" y="57613"/>
                  </a:cubicBezTo>
                  <a:lnTo>
                    <a:pt x="36235" y="57613"/>
                  </a:lnTo>
                  <a:cubicBezTo>
                    <a:pt x="37485" y="57613"/>
                    <a:pt x="38528" y="56601"/>
                    <a:pt x="38528" y="55320"/>
                  </a:cubicBezTo>
                  <a:lnTo>
                    <a:pt x="38528" y="2293"/>
                  </a:lnTo>
                  <a:cubicBezTo>
                    <a:pt x="38528" y="1013"/>
                    <a:pt x="37485" y="0"/>
                    <a:pt x="3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3"/>
            <p:cNvSpPr/>
            <p:nvPr/>
          </p:nvSpPr>
          <p:spPr>
            <a:xfrm rot="-5400000">
              <a:off x="7653320" y="2588092"/>
              <a:ext cx="181477" cy="155211"/>
            </a:xfrm>
            <a:custGeom>
              <a:avLst/>
              <a:gdLst/>
              <a:ahLst/>
              <a:cxnLst/>
              <a:rect l="l" t="t" r="r" b="b"/>
              <a:pathLst>
                <a:path w="4408" h="3770" extrusionOk="0">
                  <a:moveTo>
                    <a:pt x="2532" y="1"/>
                  </a:moveTo>
                  <a:cubicBezTo>
                    <a:pt x="835" y="1"/>
                    <a:pt x="1" y="2026"/>
                    <a:pt x="1192" y="3217"/>
                  </a:cubicBezTo>
                  <a:cubicBezTo>
                    <a:pt x="1575" y="3599"/>
                    <a:pt x="2043" y="3770"/>
                    <a:pt x="2503" y="3770"/>
                  </a:cubicBezTo>
                  <a:cubicBezTo>
                    <a:pt x="3475" y="3770"/>
                    <a:pt x="4408" y="3008"/>
                    <a:pt x="4408" y="1877"/>
                  </a:cubicBezTo>
                  <a:cubicBezTo>
                    <a:pt x="4408" y="835"/>
                    <a:pt x="3574"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3"/>
            <p:cNvSpPr/>
            <p:nvPr/>
          </p:nvSpPr>
          <p:spPr>
            <a:xfrm rot="-5400000">
              <a:off x="7576373" y="3003373"/>
              <a:ext cx="334671" cy="53974"/>
            </a:xfrm>
            <a:custGeom>
              <a:avLst/>
              <a:gdLst/>
              <a:ahLst/>
              <a:cxnLst/>
              <a:rect l="l" t="t" r="r" b="b"/>
              <a:pathLst>
                <a:path w="8129" h="1311" extrusionOk="0">
                  <a:moveTo>
                    <a:pt x="894" y="1"/>
                  </a:moveTo>
                  <a:cubicBezTo>
                    <a:pt x="0" y="1"/>
                    <a:pt x="0" y="1311"/>
                    <a:pt x="894" y="1311"/>
                  </a:cubicBezTo>
                  <a:lnTo>
                    <a:pt x="7265" y="1311"/>
                  </a:lnTo>
                  <a:cubicBezTo>
                    <a:pt x="8129" y="1311"/>
                    <a:pt x="8129" y="1"/>
                    <a:pt x="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3"/>
            <p:cNvSpPr/>
            <p:nvPr/>
          </p:nvSpPr>
          <p:spPr>
            <a:xfrm rot="-5400000">
              <a:off x="7576353" y="2247060"/>
              <a:ext cx="334712" cy="53974"/>
            </a:xfrm>
            <a:custGeom>
              <a:avLst/>
              <a:gdLst/>
              <a:ahLst/>
              <a:cxnLst/>
              <a:rect l="l" t="t" r="r" b="b"/>
              <a:pathLst>
                <a:path w="8130" h="1311" extrusionOk="0">
                  <a:moveTo>
                    <a:pt x="864" y="1"/>
                  </a:moveTo>
                  <a:cubicBezTo>
                    <a:pt x="1" y="1"/>
                    <a:pt x="1" y="1311"/>
                    <a:pt x="864" y="1311"/>
                  </a:cubicBezTo>
                  <a:lnTo>
                    <a:pt x="7266" y="1311"/>
                  </a:lnTo>
                  <a:cubicBezTo>
                    <a:pt x="8129" y="1311"/>
                    <a:pt x="8129" y="1"/>
                    <a:pt x="7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D96FAF6-282A-40EF-7D06-9D51273E3B47}"/>
              </a:ext>
            </a:extLst>
          </p:cNvPr>
          <p:cNvPicPr>
            <a:picLocks noChangeAspect="1"/>
          </p:cNvPicPr>
          <p:nvPr/>
        </p:nvPicPr>
        <p:blipFill>
          <a:blip r:embed="rId3"/>
          <a:stretch>
            <a:fillRect/>
          </a:stretch>
        </p:blipFill>
        <p:spPr>
          <a:xfrm>
            <a:off x="1496686" y="1939281"/>
            <a:ext cx="3459651" cy="1946169"/>
          </a:xfrm>
          <a:prstGeom prst="rect">
            <a:avLst/>
          </a:prstGeom>
        </p:spPr>
      </p:pic>
      <p:pic>
        <p:nvPicPr>
          <p:cNvPr id="5" name="Picture 4">
            <a:extLst>
              <a:ext uri="{FF2B5EF4-FFF2-40B4-BE49-F238E27FC236}">
                <a16:creationId xmlns:a16="http://schemas.microsoft.com/office/drawing/2014/main" id="{226A6276-8E99-99F4-7689-D4BCAFC7D356}"/>
              </a:ext>
            </a:extLst>
          </p:cNvPr>
          <p:cNvPicPr>
            <a:picLocks noChangeAspect="1"/>
          </p:cNvPicPr>
          <p:nvPr/>
        </p:nvPicPr>
        <p:blipFill>
          <a:blip r:embed="rId4"/>
          <a:stretch>
            <a:fillRect/>
          </a:stretch>
        </p:blipFill>
        <p:spPr>
          <a:xfrm>
            <a:off x="5680677" y="1895067"/>
            <a:ext cx="1985776" cy="1284675"/>
          </a:xfrm>
          <a:prstGeom prst="rect">
            <a:avLst/>
          </a:prstGeom>
        </p:spPr>
      </p:pic>
    </p:spTree>
    <p:extLst>
      <p:ext uri="{BB962C8B-B14F-4D97-AF65-F5344CB8AC3E}">
        <p14:creationId xmlns:p14="http://schemas.microsoft.com/office/powerpoint/2010/main" val="14850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61"/>
          <p:cNvPicPr preferRelativeResize="0"/>
          <p:nvPr/>
        </p:nvPicPr>
        <p:blipFill rotWithShape="1">
          <a:blip r:embed="rId3">
            <a:alphaModFix/>
          </a:blip>
          <a:srcRect l="8417" r="8408"/>
          <a:stretch/>
        </p:blipFill>
        <p:spPr>
          <a:xfrm rot="-245169">
            <a:off x="3743623" y="585792"/>
            <a:ext cx="4951177" cy="3971917"/>
          </a:xfrm>
          <a:prstGeom prst="rect">
            <a:avLst/>
          </a:prstGeom>
          <a:noFill/>
          <a:ln>
            <a:noFill/>
          </a:ln>
        </p:spPr>
      </p:pic>
      <p:grpSp>
        <p:nvGrpSpPr>
          <p:cNvPr id="1029" name="Google Shape;1029;p61"/>
          <p:cNvGrpSpPr/>
          <p:nvPr/>
        </p:nvGrpSpPr>
        <p:grpSpPr>
          <a:xfrm>
            <a:off x="-68475" y="471525"/>
            <a:ext cx="5066484" cy="4191900"/>
            <a:chOff x="-68475" y="471525"/>
            <a:chExt cx="5066484" cy="4191900"/>
          </a:xfrm>
        </p:grpSpPr>
        <p:sp>
          <p:nvSpPr>
            <p:cNvPr id="1030" name="Google Shape;1030;p61"/>
            <p:cNvSpPr/>
            <p:nvPr/>
          </p:nvSpPr>
          <p:spPr>
            <a:xfrm>
              <a:off x="-51350" y="695250"/>
              <a:ext cx="4963775" cy="3968175"/>
            </a:xfrm>
            <a:custGeom>
              <a:avLst/>
              <a:gdLst/>
              <a:ahLst/>
              <a:cxnLst/>
              <a:rect l="l" t="t" r="r" b="b"/>
              <a:pathLst>
                <a:path w="198551" h="158727" extrusionOk="0">
                  <a:moveTo>
                    <a:pt x="173430" y="0"/>
                  </a:moveTo>
                  <a:lnTo>
                    <a:pt x="0" y="45824"/>
                  </a:lnTo>
                  <a:lnTo>
                    <a:pt x="685" y="158727"/>
                  </a:lnTo>
                  <a:lnTo>
                    <a:pt x="198551" y="109431"/>
                  </a:lnTo>
                  <a:close/>
                </a:path>
              </a:pathLst>
            </a:custGeom>
            <a:solidFill>
              <a:schemeClr val="lt2"/>
            </a:solidFill>
            <a:ln>
              <a:noFill/>
            </a:ln>
          </p:spPr>
        </p:sp>
        <p:sp>
          <p:nvSpPr>
            <p:cNvPr id="1031" name="Google Shape;1031;p61"/>
            <p:cNvSpPr/>
            <p:nvPr/>
          </p:nvSpPr>
          <p:spPr>
            <a:xfrm>
              <a:off x="4345950" y="635342"/>
              <a:ext cx="480900" cy="2163200"/>
            </a:xfrm>
            <a:custGeom>
              <a:avLst/>
              <a:gdLst/>
              <a:ahLst/>
              <a:cxnLst/>
              <a:rect l="l" t="t" r="r" b="b"/>
              <a:pathLst>
                <a:path w="19236" h="86528" extrusionOk="0">
                  <a:moveTo>
                    <a:pt x="19236" y="86528"/>
                  </a:moveTo>
                  <a:lnTo>
                    <a:pt x="11213" y="0"/>
                  </a:lnTo>
                  <a:lnTo>
                    <a:pt x="0" y="1431"/>
                  </a:lnTo>
                  <a:close/>
                </a:path>
              </a:pathLst>
            </a:custGeom>
            <a:solidFill>
              <a:schemeClr val="accent1"/>
            </a:solidFill>
            <a:ln>
              <a:noFill/>
            </a:ln>
          </p:spPr>
        </p:sp>
        <p:sp>
          <p:nvSpPr>
            <p:cNvPr id="1032" name="Google Shape;1032;p61"/>
            <p:cNvSpPr/>
            <p:nvPr/>
          </p:nvSpPr>
          <p:spPr>
            <a:xfrm>
              <a:off x="-68475" y="471525"/>
              <a:ext cx="2995400" cy="1300850"/>
            </a:xfrm>
            <a:custGeom>
              <a:avLst/>
              <a:gdLst/>
              <a:ahLst/>
              <a:cxnLst/>
              <a:rect l="l" t="t" r="r" b="b"/>
              <a:pathLst>
                <a:path w="119816" h="52034" extrusionOk="0">
                  <a:moveTo>
                    <a:pt x="0" y="0"/>
                  </a:moveTo>
                  <a:lnTo>
                    <a:pt x="0" y="52034"/>
                  </a:lnTo>
                  <a:lnTo>
                    <a:pt x="119816" y="20474"/>
                  </a:lnTo>
                  <a:close/>
                </a:path>
              </a:pathLst>
            </a:custGeom>
            <a:solidFill>
              <a:schemeClr val="accent2"/>
            </a:solidFill>
            <a:ln>
              <a:noFill/>
            </a:ln>
          </p:spPr>
        </p:sp>
        <p:sp>
          <p:nvSpPr>
            <p:cNvPr id="1033" name="Google Shape;1033;p61"/>
            <p:cNvSpPr/>
            <p:nvPr/>
          </p:nvSpPr>
          <p:spPr>
            <a:xfrm>
              <a:off x="1902584" y="3496300"/>
              <a:ext cx="3095425" cy="769900"/>
            </a:xfrm>
            <a:custGeom>
              <a:avLst/>
              <a:gdLst/>
              <a:ahLst/>
              <a:cxnLst/>
              <a:rect l="l" t="t" r="r" b="b"/>
              <a:pathLst>
                <a:path w="123817" h="30796" extrusionOk="0">
                  <a:moveTo>
                    <a:pt x="123817" y="11425"/>
                  </a:moveTo>
                  <a:lnTo>
                    <a:pt x="121080" y="0"/>
                  </a:lnTo>
                  <a:lnTo>
                    <a:pt x="0" y="30796"/>
                  </a:lnTo>
                  <a:close/>
                </a:path>
              </a:pathLst>
            </a:custGeom>
            <a:solidFill>
              <a:schemeClr val="accent2"/>
            </a:solidFill>
            <a:ln>
              <a:noFill/>
            </a:ln>
          </p:spPr>
        </p:sp>
      </p:grpSp>
      <p:sp>
        <p:nvSpPr>
          <p:cNvPr id="1034" name="Google Shape;1034;p61"/>
          <p:cNvSpPr txBox="1">
            <a:spLocks noGrp="1"/>
          </p:cNvSpPr>
          <p:nvPr>
            <p:ph type="title"/>
          </p:nvPr>
        </p:nvSpPr>
        <p:spPr>
          <a:xfrm flipH="1">
            <a:off x="719949" y="1504375"/>
            <a:ext cx="3586800"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Implementation</a:t>
            </a:r>
          </a:p>
        </p:txBody>
      </p:sp>
      <p:sp>
        <p:nvSpPr>
          <p:cNvPr id="1035" name="Google Shape;1035;p61"/>
          <p:cNvSpPr txBox="1">
            <a:spLocks noGrp="1"/>
          </p:cNvSpPr>
          <p:nvPr>
            <p:ph type="title" idx="2"/>
          </p:nvPr>
        </p:nvSpPr>
        <p:spPr>
          <a:xfrm flipH="1">
            <a:off x="431255" y="615775"/>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05</a:t>
            </a:r>
            <a:endParaRPr sz="5000" dirty="0"/>
          </a:p>
        </p:txBody>
      </p:sp>
      <p:sp>
        <p:nvSpPr>
          <p:cNvPr id="1036" name="Google Shape;1036;p61"/>
          <p:cNvSpPr/>
          <p:nvPr/>
        </p:nvSpPr>
        <p:spPr>
          <a:xfrm>
            <a:off x="8610625" y="396000"/>
            <a:ext cx="166875" cy="1994050"/>
          </a:xfrm>
          <a:custGeom>
            <a:avLst/>
            <a:gdLst/>
            <a:ahLst/>
            <a:cxnLst/>
            <a:rect l="l" t="t" r="r" b="b"/>
            <a:pathLst>
              <a:path w="6675" h="79762" extrusionOk="0">
                <a:moveTo>
                  <a:pt x="5184" y="79762"/>
                </a:moveTo>
                <a:lnTo>
                  <a:pt x="0" y="552"/>
                </a:lnTo>
                <a:lnTo>
                  <a:pt x="6675" y="0"/>
                </a:lnTo>
                <a:close/>
              </a:path>
            </a:pathLst>
          </a:custGeom>
          <a:solidFill>
            <a:schemeClr val="lt2"/>
          </a:solid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3"/>
          <p:cNvSpPr txBox="1">
            <a:spLocks noGrp="1"/>
          </p:cNvSpPr>
          <p:nvPr>
            <p:ph type="title"/>
          </p:nvPr>
        </p:nvSpPr>
        <p:spPr>
          <a:xfrm>
            <a:off x="383459" y="539500"/>
            <a:ext cx="525042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latin typeface="Livvic"/>
                <a:ea typeface="Livvic"/>
                <a:cs typeface="Livvic"/>
                <a:sym typeface="Livvic"/>
              </a:rPr>
              <a:t>Implementation software</a:t>
            </a:r>
          </a:p>
        </p:txBody>
      </p:sp>
      <p:sp>
        <p:nvSpPr>
          <p:cNvPr id="783" name="Google Shape;783;p53"/>
          <p:cNvSpPr txBox="1">
            <a:spLocks noGrp="1"/>
          </p:cNvSpPr>
          <p:nvPr>
            <p:ph type="title" idx="4294967295"/>
          </p:nvPr>
        </p:nvSpPr>
        <p:spPr>
          <a:xfrm>
            <a:off x="756824" y="3705791"/>
            <a:ext cx="1907717"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latin typeface="Livvic"/>
                <a:ea typeface="Livvic"/>
                <a:cs typeface="Livvic"/>
                <a:sym typeface="Livvic"/>
              </a:rPr>
              <a:t>P</a:t>
            </a:r>
            <a:r>
              <a:rPr lang="en" sz="1800" b="1" dirty="0">
                <a:latin typeface="Livvic"/>
                <a:ea typeface="Livvic"/>
                <a:cs typeface="Livvic"/>
                <a:sym typeface="Livvic"/>
              </a:rPr>
              <a:t>ython</a:t>
            </a:r>
            <a:endParaRPr sz="1800" b="1" dirty="0">
              <a:latin typeface="Livvic"/>
              <a:ea typeface="Livvic"/>
              <a:cs typeface="Livvic"/>
              <a:sym typeface="Livvic"/>
            </a:endParaRPr>
          </a:p>
        </p:txBody>
      </p:sp>
      <p:sp>
        <p:nvSpPr>
          <p:cNvPr id="784" name="Google Shape;784;p53"/>
          <p:cNvSpPr txBox="1">
            <a:spLocks noGrp="1"/>
          </p:cNvSpPr>
          <p:nvPr>
            <p:ph type="subTitle" idx="4294967295"/>
          </p:nvPr>
        </p:nvSpPr>
        <p:spPr>
          <a:xfrm>
            <a:off x="756825" y="3930157"/>
            <a:ext cx="1668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dirty="0"/>
              <a:t>T</a:t>
            </a:r>
            <a:r>
              <a:rPr lang="en" sz="1400" dirty="0"/>
              <a:t>he back-end languague that we use </a:t>
            </a:r>
            <a:endParaRPr sz="1400" dirty="0"/>
          </a:p>
        </p:txBody>
      </p:sp>
      <p:sp>
        <p:nvSpPr>
          <p:cNvPr id="785" name="Google Shape;785;p53"/>
          <p:cNvSpPr txBox="1">
            <a:spLocks noGrp="1"/>
          </p:cNvSpPr>
          <p:nvPr>
            <p:ph type="title" idx="4294967295"/>
          </p:nvPr>
        </p:nvSpPr>
        <p:spPr>
          <a:xfrm>
            <a:off x="4882572" y="3705770"/>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latin typeface="Livvic"/>
                <a:ea typeface="Livvic"/>
                <a:cs typeface="Livvic"/>
                <a:sym typeface="Livvic"/>
              </a:rPr>
              <a:t>SQLite</a:t>
            </a:r>
            <a:endParaRPr sz="1800" b="1" dirty="0">
              <a:latin typeface="Livvic"/>
              <a:ea typeface="Livvic"/>
              <a:cs typeface="Livvic"/>
              <a:sym typeface="Livvic"/>
            </a:endParaRPr>
          </a:p>
        </p:txBody>
      </p:sp>
      <p:sp>
        <p:nvSpPr>
          <p:cNvPr id="786" name="Google Shape;786;p53"/>
          <p:cNvSpPr txBox="1">
            <a:spLocks noGrp="1"/>
          </p:cNvSpPr>
          <p:nvPr>
            <p:ph type="subTitle" idx="4294967295"/>
          </p:nvPr>
        </p:nvSpPr>
        <p:spPr>
          <a:xfrm>
            <a:off x="4882572" y="3930172"/>
            <a:ext cx="1668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t>Our Database application Built-in into Django</a:t>
            </a:r>
            <a:endParaRPr sz="1400" dirty="0"/>
          </a:p>
        </p:txBody>
      </p:sp>
      <p:sp>
        <p:nvSpPr>
          <p:cNvPr id="787" name="Google Shape;787;p53"/>
          <p:cNvSpPr txBox="1">
            <a:spLocks noGrp="1"/>
          </p:cNvSpPr>
          <p:nvPr>
            <p:ph type="title" idx="4294967295"/>
          </p:nvPr>
        </p:nvSpPr>
        <p:spPr>
          <a:xfrm>
            <a:off x="2593443" y="3705778"/>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latin typeface="Livvic"/>
                <a:ea typeface="Livvic"/>
                <a:cs typeface="Livvic"/>
                <a:sym typeface="Livvic"/>
              </a:rPr>
              <a:t>Django</a:t>
            </a:r>
          </a:p>
        </p:txBody>
      </p:sp>
      <p:sp>
        <p:nvSpPr>
          <p:cNvPr id="788" name="Google Shape;788;p53"/>
          <p:cNvSpPr txBox="1">
            <a:spLocks noGrp="1"/>
          </p:cNvSpPr>
          <p:nvPr>
            <p:ph type="subTitle" idx="4294967295"/>
          </p:nvPr>
        </p:nvSpPr>
        <p:spPr>
          <a:xfrm>
            <a:off x="2593443" y="3930168"/>
            <a:ext cx="1668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dirty="0"/>
              <a:t>T</a:t>
            </a:r>
            <a:r>
              <a:rPr lang="en" sz="1400" dirty="0"/>
              <a:t>he platform that’s implement python as BE</a:t>
            </a:r>
            <a:endParaRPr sz="1400" dirty="0"/>
          </a:p>
        </p:txBody>
      </p:sp>
      <p:sp>
        <p:nvSpPr>
          <p:cNvPr id="789" name="Google Shape;789;p53"/>
          <p:cNvSpPr txBox="1">
            <a:spLocks noGrp="1"/>
          </p:cNvSpPr>
          <p:nvPr>
            <p:ph type="title" idx="4294967295"/>
          </p:nvPr>
        </p:nvSpPr>
        <p:spPr>
          <a:xfrm>
            <a:off x="6719175" y="3705770"/>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latin typeface="Livvic"/>
                <a:ea typeface="Livvic"/>
                <a:cs typeface="Livvic"/>
                <a:sym typeface="Livvic"/>
              </a:rPr>
              <a:t>CSS &amp; JS</a:t>
            </a:r>
            <a:endParaRPr sz="1800" b="1" dirty="0">
              <a:latin typeface="Livvic"/>
              <a:ea typeface="Livvic"/>
              <a:cs typeface="Livvic"/>
              <a:sym typeface="Livvic"/>
            </a:endParaRPr>
          </a:p>
        </p:txBody>
      </p:sp>
      <p:sp>
        <p:nvSpPr>
          <p:cNvPr id="790" name="Google Shape;790;p53"/>
          <p:cNvSpPr txBox="1">
            <a:spLocks noGrp="1"/>
          </p:cNvSpPr>
          <p:nvPr>
            <p:ph type="subTitle" idx="4294967295"/>
          </p:nvPr>
        </p:nvSpPr>
        <p:spPr>
          <a:xfrm>
            <a:off x="6719174" y="3930172"/>
            <a:ext cx="1836603"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dirty="0"/>
              <a:t>T</a:t>
            </a:r>
            <a:r>
              <a:rPr lang="en" sz="1400" dirty="0"/>
              <a:t>he scripting languaages that we create GUI with</a:t>
            </a:r>
            <a:endParaRPr sz="1400" dirty="0"/>
          </a:p>
        </p:txBody>
      </p:sp>
      <p:grpSp>
        <p:nvGrpSpPr>
          <p:cNvPr id="791" name="Google Shape;791;p53"/>
          <p:cNvGrpSpPr/>
          <p:nvPr/>
        </p:nvGrpSpPr>
        <p:grpSpPr>
          <a:xfrm>
            <a:off x="792750" y="2421864"/>
            <a:ext cx="7558500" cy="917318"/>
            <a:chOff x="792750" y="2278782"/>
            <a:chExt cx="7558500" cy="917318"/>
          </a:xfrm>
        </p:grpSpPr>
        <p:cxnSp>
          <p:nvCxnSpPr>
            <p:cNvPr id="792" name="Google Shape;792;p53"/>
            <p:cNvCxnSpPr/>
            <p:nvPr/>
          </p:nvCxnSpPr>
          <p:spPr>
            <a:xfrm>
              <a:off x="792750" y="2936900"/>
              <a:ext cx="7558500" cy="0"/>
            </a:xfrm>
            <a:prstGeom prst="straightConnector1">
              <a:avLst/>
            </a:prstGeom>
            <a:noFill/>
            <a:ln w="38100" cap="flat" cmpd="sng">
              <a:solidFill>
                <a:schemeClr val="dk1"/>
              </a:solidFill>
              <a:prstDash val="solid"/>
              <a:round/>
              <a:headEnd type="none" w="med" len="med"/>
              <a:tailEnd type="none" w="med" len="med"/>
            </a:ln>
          </p:spPr>
        </p:cxnSp>
        <p:cxnSp>
          <p:nvCxnSpPr>
            <p:cNvPr id="793" name="Google Shape;793;p53"/>
            <p:cNvCxnSpPr>
              <a:stCxn id="794" idx="2"/>
            </p:cNvCxnSpPr>
            <p:nvPr/>
          </p:nvCxnSpPr>
          <p:spPr>
            <a:xfrm>
              <a:off x="4572017" y="2278782"/>
              <a:ext cx="0" cy="664800"/>
            </a:xfrm>
            <a:prstGeom prst="straightConnector1">
              <a:avLst/>
            </a:prstGeom>
            <a:noFill/>
            <a:ln w="38100" cap="flat" cmpd="sng">
              <a:solidFill>
                <a:schemeClr val="dk1"/>
              </a:solidFill>
              <a:prstDash val="solid"/>
              <a:round/>
              <a:headEnd type="none" w="med" len="med"/>
              <a:tailEnd type="none" w="med" len="med"/>
            </a:ln>
          </p:spPr>
        </p:cxnSp>
        <p:cxnSp>
          <p:nvCxnSpPr>
            <p:cNvPr id="795" name="Google Shape;795;p53"/>
            <p:cNvCxnSpPr/>
            <p:nvPr/>
          </p:nvCxnSpPr>
          <p:spPr>
            <a:xfrm>
              <a:off x="3427443" y="293690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796" name="Google Shape;796;p53"/>
            <p:cNvCxnSpPr/>
            <p:nvPr/>
          </p:nvCxnSpPr>
          <p:spPr>
            <a:xfrm>
              <a:off x="5716572" y="293690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797" name="Google Shape;797;p53"/>
            <p:cNvCxnSpPr/>
            <p:nvPr/>
          </p:nvCxnSpPr>
          <p:spPr>
            <a:xfrm>
              <a:off x="7553175" y="293690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798" name="Google Shape;798;p53"/>
            <p:cNvCxnSpPr/>
            <p:nvPr/>
          </p:nvCxnSpPr>
          <p:spPr>
            <a:xfrm>
              <a:off x="1590825" y="2936900"/>
              <a:ext cx="0" cy="259200"/>
            </a:xfrm>
            <a:prstGeom prst="straightConnector1">
              <a:avLst/>
            </a:prstGeom>
            <a:noFill/>
            <a:ln w="38100" cap="flat" cmpd="sng">
              <a:solidFill>
                <a:schemeClr val="dk1"/>
              </a:solidFill>
              <a:prstDash val="solid"/>
              <a:round/>
              <a:headEnd type="none" w="med" len="med"/>
              <a:tailEnd type="none" w="med" len="med"/>
            </a:ln>
          </p:spPr>
        </p:cxnSp>
      </p:grpSp>
      <p:grpSp>
        <p:nvGrpSpPr>
          <p:cNvPr id="799" name="Google Shape;799;p53"/>
          <p:cNvGrpSpPr/>
          <p:nvPr/>
        </p:nvGrpSpPr>
        <p:grpSpPr>
          <a:xfrm>
            <a:off x="3065600" y="1477214"/>
            <a:ext cx="3214275" cy="1155425"/>
            <a:chOff x="3065600" y="1572050"/>
            <a:chExt cx="3214275" cy="1155425"/>
          </a:xfrm>
        </p:grpSpPr>
        <p:sp>
          <p:nvSpPr>
            <p:cNvPr id="800" name="Google Shape;800;p53"/>
            <p:cNvSpPr/>
            <p:nvPr/>
          </p:nvSpPr>
          <p:spPr>
            <a:xfrm>
              <a:off x="6125825" y="1572050"/>
              <a:ext cx="154050" cy="734150"/>
            </a:xfrm>
            <a:custGeom>
              <a:avLst/>
              <a:gdLst/>
              <a:ahLst/>
              <a:cxnLst/>
              <a:rect l="l" t="t" r="r" b="b"/>
              <a:pathLst>
                <a:path w="6162" h="29366" extrusionOk="0">
                  <a:moveTo>
                    <a:pt x="0" y="0"/>
                  </a:moveTo>
                  <a:lnTo>
                    <a:pt x="6162" y="0"/>
                  </a:lnTo>
                  <a:lnTo>
                    <a:pt x="215" y="29366"/>
                  </a:lnTo>
                  <a:close/>
                </a:path>
              </a:pathLst>
            </a:custGeom>
            <a:solidFill>
              <a:schemeClr val="accent2"/>
            </a:solidFill>
            <a:ln>
              <a:noFill/>
            </a:ln>
          </p:spPr>
        </p:sp>
        <p:sp>
          <p:nvSpPr>
            <p:cNvPr id="801" name="Google Shape;801;p53"/>
            <p:cNvSpPr/>
            <p:nvPr/>
          </p:nvSpPr>
          <p:spPr>
            <a:xfrm>
              <a:off x="3065600" y="1572050"/>
              <a:ext cx="3019000" cy="1155425"/>
            </a:xfrm>
            <a:custGeom>
              <a:avLst/>
              <a:gdLst/>
              <a:ahLst/>
              <a:cxnLst/>
              <a:rect l="l" t="t" r="r" b="b"/>
              <a:pathLst>
                <a:path w="120760" h="46217" extrusionOk="0">
                  <a:moveTo>
                    <a:pt x="120015" y="0"/>
                  </a:moveTo>
                  <a:lnTo>
                    <a:pt x="120760" y="46217"/>
                  </a:lnTo>
                  <a:lnTo>
                    <a:pt x="0" y="44726"/>
                  </a:lnTo>
                  <a:lnTo>
                    <a:pt x="4473" y="1971"/>
                  </a:lnTo>
                  <a:close/>
                </a:path>
              </a:pathLst>
            </a:custGeom>
            <a:solidFill>
              <a:schemeClr val="lt2"/>
            </a:solidFill>
            <a:ln>
              <a:noFill/>
            </a:ln>
          </p:spPr>
        </p:sp>
      </p:grpSp>
      <p:sp>
        <p:nvSpPr>
          <p:cNvPr id="802" name="Google Shape;802;p53"/>
          <p:cNvSpPr txBox="1">
            <a:spLocks noGrp="1"/>
          </p:cNvSpPr>
          <p:nvPr>
            <p:ph type="title" idx="4294967295"/>
          </p:nvPr>
        </p:nvSpPr>
        <p:spPr>
          <a:xfrm>
            <a:off x="3340183" y="1688914"/>
            <a:ext cx="24636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latin typeface="Livvic"/>
                <a:ea typeface="Livvic"/>
                <a:cs typeface="Livvic"/>
                <a:sym typeface="Livvic"/>
              </a:rPr>
              <a:t>implementation</a:t>
            </a:r>
            <a:endParaRPr sz="1800" b="1" dirty="0">
              <a:latin typeface="Livvic"/>
              <a:ea typeface="Livvic"/>
              <a:cs typeface="Livvic"/>
              <a:sym typeface="Livvic"/>
            </a:endParaRPr>
          </a:p>
        </p:txBody>
      </p:sp>
      <p:sp>
        <p:nvSpPr>
          <p:cNvPr id="794" name="Google Shape;794;p53"/>
          <p:cNvSpPr txBox="1">
            <a:spLocks noGrp="1"/>
          </p:cNvSpPr>
          <p:nvPr>
            <p:ph type="subTitle" idx="4294967295"/>
          </p:nvPr>
        </p:nvSpPr>
        <p:spPr>
          <a:xfrm>
            <a:off x="3340217" y="1924164"/>
            <a:ext cx="2463600" cy="49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dirty="0"/>
              <a:t>The most important software we use</a:t>
            </a:r>
            <a:endParaRPr sz="1400" dirty="0"/>
          </a:p>
          <a:p>
            <a:pPr marL="0" lvl="0" indent="0" algn="ctr" rtl="0">
              <a:lnSpc>
                <a:spcPct val="100000"/>
              </a:lnSpc>
              <a:spcBef>
                <a:spcPts val="0"/>
              </a:spcBef>
              <a:spcAft>
                <a:spcPts val="0"/>
              </a:spcAft>
              <a:buNone/>
            </a:pPr>
            <a:endParaRPr sz="1400" dirty="0"/>
          </a:p>
        </p:txBody>
      </p:sp>
    </p:spTree>
    <p:extLst>
      <p:ext uri="{BB962C8B-B14F-4D97-AF65-F5344CB8AC3E}">
        <p14:creationId xmlns:p14="http://schemas.microsoft.com/office/powerpoint/2010/main" val="638807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cxnSp>
        <p:nvCxnSpPr>
          <p:cNvPr id="1041" name="Google Shape;1041;p62"/>
          <p:cNvCxnSpPr/>
          <p:nvPr/>
        </p:nvCxnSpPr>
        <p:spPr>
          <a:xfrm>
            <a:off x="799500" y="3005541"/>
            <a:ext cx="7545000" cy="0"/>
          </a:xfrm>
          <a:prstGeom prst="straightConnector1">
            <a:avLst/>
          </a:prstGeom>
          <a:noFill/>
          <a:ln w="28575" cap="flat" cmpd="sng">
            <a:solidFill>
              <a:schemeClr val="dk1"/>
            </a:solidFill>
            <a:prstDash val="solid"/>
            <a:round/>
            <a:headEnd type="none" w="med" len="med"/>
            <a:tailEnd type="none" w="med" len="med"/>
          </a:ln>
        </p:spPr>
      </p:cxnSp>
      <p:cxnSp>
        <p:nvCxnSpPr>
          <p:cNvPr id="1042" name="Google Shape;1042;p62"/>
          <p:cNvCxnSpPr/>
          <p:nvPr/>
        </p:nvCxnSpPr>
        <p:spPr>
          <a:xfrm>
            <a:off x="16997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3" name="Google Shape;1043;p62"/>
          <p:cNvCxnSpPr/>
          <p:nvPr/>
        </p:nvCxnSpPr>
        <p:spPr>
          <a:xfrm>
            <a:off x="3135850" y="22757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4" name="Google Shape;1044;p62"/>
          <p:cNvCxnSpPr/>
          <p:nvPr/>
        </p:nvCxnSpPr>
        <p:spPr>
          <a:xfrm>
            <a:off x="45720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5" name="Google Shape;1045;p62"/>
          <p:cNvCxnSpPr/>
          <p:nvPr/>
        </p:nvCxnSpPr>
        <p:spPr>
          <a:xfrm>
            <a:off x="74443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6" name="Google Shape;1046;p62"/>
          <p:cNvCxnSpPr/>
          <p:nvPr/>
        </p:nvCxnSpPr>
        <p:spPr>
          <a:xfrm>
            <a:off x="6008150" y="2275791"/>
            <a:ext cx="0" cy="366000"/>
          </a:xfrm>
          <a:prstGeom prst="straightConnector1">
            <a:avLst/>
          </a:prstGeom>
          <a:noFill/>
          <a:ln w="28575" cap="flat" cmpd="sng">
            <a:solidFill>
              <a:schemeClr val="dk1"/>
            </a:solidFill>
            <a:prstDash val="solid"/>
            <a:round/>
            <a:headEnd type="none" w="med" len="med"/>
            <a:tailEnd type="none" w="med" len="med"/>
          </a:ln>
        </p:spPr>
      </p:cxnSp>
      <p:sp>
        <p:nvSpPr>
          <p:cNvPr id="1047" name="Google Shape;1047;p62"/>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 Process</a:t>
            </a:r>
            <a:endParaRPr dirty="0"/>
          </a:p>
        </p:txBody>
      </p:sp>
      <p:sp>
        <p:nvSpPr>
          <p:cNvPr id="1048" name="Google Shape;1048;p62"/>
          <p:cNvSpPr txBox="1">
            <a:spLocks noGrp="1"/>
          </p:cNvSpPr>
          <p:nvPr>
            <p:ph type="subTitle" idx="4294967295"/>
          </p:nvPr>
        </p:nvSpPr>
        <p:spPr>
          <a:xfrm>
            <a:off x="960200" y="3811493"/>
            <a:ext cx="1479000" cy="726300"/>
          </a:xfrm>
          <a:prstGeom prst="rect">
            <a:avLst/>
          </a:prstGeom>
        </p:spPr>
        <p:txBody>
          <a:bodyPr spcFirstLastPara="1" wrap="square" lIns="91425" tIns="91425" rIns="91425" bIns="91425" anchor="t" anchorCtr="0">
            <a:noAutofit/>
          </a:bodyPr>
          <a:lstStyle/>
          <a:p>
            <a:pPr marL="0" lvl="0" indent="0" algn="ctr" rtl="1">
              <a:lnSpc>
                <a:spcPct val="100000"/>
              </a:lnSpc>
              <a:spcBef>
                <a:spcPts val="0"/>
              </a:spcBef>
              <a:spcAft>
                <a:spcPts val="0"/>
              </a:spcAft>
              <a:buNone/>
            </a:pPr>
            <a:r>
              <a:rPr lang="en-US" sz="1400" dirty="0"/>
              <a:t>System analysis and Design</a:t>
            </a:r>
            <a:endParaRPr sz="1400" dirty="0"/>
          </a:p>
        </p:txBody>
      </p:sp>
      <p:sp>
        <p:nvSpPr>
          <p:cNvPr id="1049" name="Google Shape;1049;p62"/>
          <p:cNvSpPr txBox="1">
            <a:spLocks noGrp="1"/>
          </p:cNvSpPr>
          <p:nvPr>
            <p:ph type="subTitle" idx="4294967295"/>
          </p:nvPr>
        </p:nvSpPr>
        <p:spPr>
          <a:xfrm>
            <a:off x="2396350" y="2152047"/>
            <a:ext cx="1479000" cy="280012"/>
          </a:xfrm>
          <a:prstGeom prst="rect">
            <a:avLst/>
          </a:prstGeom>
        </p:spPr>
        <p:txBody>
          <a:bodyPr spcFirstLastPara="1" wrap="square" lIns="91425" tIns="91425" rIns="91425" bIns="91425" anchor="b" anchorCtr="0">
            <a:noAutofit/>
          </a:bodyPr>
          <a:lstStyle/>
          <a:p>
            <a:pPr marL="0" indent="0" algn="ctr">
              <a:buNone/>
            </a:pPr>
            <a:r>
              <a:rPr lang="en-US" sz="1400" dirty="0"/>
              <a:t>Install implementation software </a:t>
            </a:r>
          </a:p>
          <a:p>
            <a:pPr marL="0" lvl="0" indent="0" algn="ctr" rtl="0">
              <a:lnSpc>
                <a:spcPct val="100000"/>
              </a:lnSpc>
              <a:spcBef>
                <a:spcPts val="0"/>
              </a:spcBef>
              <a:spcAft>
                <a:spcPts val="0"/>
              </a:spcAft>
              <a:buNone/>
            </a:pPr>
            <a:endParaRPr lang="en-US" sz="1400" dirty="0"/>
          </a:p>
        </p:txBody>
      </p:sp>
      <p:sp>
        <p:nvSpPr>
          <p:cNvPr id="1050" name="Google Shape;1050;p62"/>
          <p:cNvSpPr txBox="1">
            <a:spLocks noGrp="1"/>
          </p:cNvSpPr>
          <p:nvPr>
            <p:ph type="subTitle" idx="4294967295"/>
          </p:nvPr>
        </p:nvSpPr>
        <p:spPr>
          <a:xfrm>
            <a:off x="3832500" y="3811493"/>
            <a:ext cx="1479000" cy="72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dirty="0"/>
              <a:t>Design and implement the Database</a:t>
            </a:r>
            <a:endParaRPr sz="1400" dirty="0"/>
          </a:p>
        </p:txBody>
      </p:sp>
      <p:sp>
        <p:nvSpPr>
          <p:cNvPr id="1051" name="Google Shape;1051;p62"/>
          <p:cNvSpPr txBox="1">
            <a:spLocks noGrp="1"/>
          </p:cNvSpPr>
          <p:nvPr>
            <p:ph type="subTitle" idx="4294967295"/>
          </p:nvPr>
        </p:nvSpPr>
        <p:spPr>
          <a:xfrm>
            <a:off x="5268650" y="1471467"/>
            <a:ext cx="1479000" cy="7263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400" dirty="0"/>
              <a:t>Code the </a:t>
            </a:r>
          </a:p>
          <a:p>
            <a:pPr marL="0" lvl="0" indent="0" algn="ctr" rtl="0">
              <a:lnSpc>
                <a:spcPct val="100000"/>
              </a:lnSpc>
              <a:spcBef>
                <a:spcPts val="0"/>
              </a:spcBef>
              <a:spcAft>
                <a:spcPts val="0"/>
              </a:spcAft>
              <a:buNone/>
            </a:pPr>
            <a:r>
              <a:rPr lang="en-US" sz="1400" dirty="0"/>
              <a:t>Back-end Functionality </a:t>
            </a:r>
          </a:p>
        </p:txBody>
      </p:sp>
      <p:sp>
        <p:nvSpPr>
          <p:cNvPr id="1052" name="Google Shape;1052;p62"/>
          <p:cNvSpPr txBox="1">
            <a:spLocks noGrp="1"/>
          </p:cNvSpPr>
          <p:nvPr>
            <p:ph type="subTitle" idx="4294967295"/>
          </p:nvPr>
        </p:nvSpPr>
        <p:spPr>
          <a:xfrm>
            <a:off x="6704800" y="3811493"/>
            <a:ext cx="1479000" cy="72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t>Style the Front With CSS/JS</a:t>
            </a:r>
            <a:endParaRPr sz="1400" dirty="0"/>
          </a:p>
        </p:txBody>
      </p:sp>
      <p:sp>
        <p:nvSpPr>
          <p:cNvPr id="1053" name="Google Shape;1053;p62"/>
          <p:cNvSpPr/>
          <p:nvPr/>
        </p:nvSpPr>
        <p:spPr>
          <a:xfrm rot="10800000">
            <a:off x="1236025" y="2768116"/>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054" name="Google Shape;1054;p62"/>
          <p:cNvSpPr/>
          <p:nvPr/>
        </p:nvSpPr>
        <p:spPr>
          <a:xfrm>
            <a:off x="2672175" y="259859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sp>
        <p:nvSpPr>
          <p:cNvPr id="1055" name="Google Shape;1055;p62"/>
          <p:cNvSpPr/>
          <p:nvPr/>
        </p:nvSpPr>
        <p:spPr>
          <a:xfrm rot="10586385">
            <a:off x="4089503" y="2768106"/>
            <a:ext cx="927378" cy="641894"/>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056" name="Google Shape;1056;p62"/>
          <p:cNvSpPr/>
          <p:nvPr/>
        </p:nvSpPr>
        <p:spPr>
          <a:xfrm rot="-616569">
            <a:off x="5589089" y="2617387"/>
            <a:ext cx="927388" cy="641901"/>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sp>
        <p:nvSpPr>
          <p:cNvPr id="1057" name="Google Shape;1057;p62"/>
          <p:cNvSpPr/>
          <p:nvPr/>
        </p:nvSpPr>
        <p:spPr>
          <a:xfrm rot="10800000">
            <a:off x="6980625" y="2768116"/>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058" name="Google Shape;1058;p62"/>
          <p:cNvSpPr txBox="1">
            <a:spLocks noGrp="1"/>
          </p:cNvSpPr>
          <p:nvPr>
            <p:ph type="title" idx="4294967295"/>
          </p:nvPr>
        </p:nvSpPr>
        <p:spPr>
          <a:xfrm>
            <a:off x="13034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1</a:t>
            </a:r>
            <a:endParaRPr sz="2000"/>
          </a:p>
        </p:txBody>
      </p:sp>
      <p:sp>
        <p:nvSpPr>
          <p:cNvPr id="1059" name="Google Shape;1059;p62"/>
          <p:cNvSpPr txBox="1">
            <a:spLocks noGrp="1"/>
          </p:cNvSpPr>
          <p:nvPr>
            <p:ph type="title" idx="4294967295"/>
          </p:nvPr>
        </p:nvSpPr>
        <p:spPr>
          <a:xfrm>
            <a:off x="273955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a:t>
            </a:r>
            <a:endParaRPr sz="2000"/>
          </a:p>
        </p:txBody>
      </p:sp>
      <p:sp>
        <p:nvSpPr>
          <p:cNvPr id="1060" name="Google Shape;1060;p62"/>
          <p:cNvSpPr txBox="1">
            <a:spLocks noGrp="1"/>
          </p:cNvSpPr>
          <p:nvPr>
            <p:ph type="title" idx="4294967295"/>
          </p:nvPr>
        </p:nvSpPr>
        <p:spPr>
          <a:xfrm>
            <a:off x="41757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3</a:t>
            </a:r>
            <a:endParaRPr sz="2000"/>
          </a:p>
        </p:txBody>
      </p:sp>
      <p:sp>
        <p:nvSpPr>
          <p:cNvPr id="1061" name="Google Shape;1061;p62"/>
          <p:cNvSpPr txBox="1">
            <a:spLocks noGrp="1"/>
          </p:cNvSpPr>
          <p:nvPr>
            <p:ph type="title" idx="4294967295"/>
          </p:nvPr>
        </p:nvSpPr>
        <p:spPr>
          <a:xfrm>
            <a:off x="561185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4</a:t>
            </a:r>
            <a:endParaRPr sz="2000"/>
          </a:p>
        </p:txBody>
      </p:sp>
      <p:sp>
        <p:nvSpPr>
          <p:cNvPr id="1062" name="Google Shape;1062;p62"/>
          <p:cNvSpPr txBox="1">
            <a:spLocks noGrp="1"/>
          </p:cNvSpPr>
          <p:nvPr>
            <p:ph type="title" idx="4294967295"/>
          </p:nvPr>
        </p:nvSpPr>
        <p:spPr>
          <a:xfrm>
            <a:off x="70480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5</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64"/>
          <p:cNvPicPr preferRelativeResize="0"/>
          <p:nvPr/>
        </p:nvPicPr>
        <p:blipFill rotWithShape="1">
          <a:blip r:embed="rId3">
            <a:alphaModFix/>
          </a:blip>
          <a:srcRect l="13610" t="14817" r="16085" b="659"/>
          <a:stretch/>
        </p:blipFill>
        <p:spPr>
          <a:xfrm rot="240001">
            <a:off x="447745" y="585792"/>
            <a:ext cx="4951180" cy="3971915"/>
          </a:xfrm>
          <a:prstGeom prst="rect">
            <a:avLst/>
          </a:prstGeom>
          <a:noFill/>
          <a:ln>
            <a:noFill/>
          </a:ln>
        </p:spPr>
      </p:pic>
      <p:grpSp>
        <p:nvGrpSpPr>
          <p:cNvPr id="1087" name="Google Shape;1087;p64"/>
          <p:cNvGrpSpPr/>
          <p:nvPr/>
        </p:nvGrpSpPr>
        <p:grpSpPr>
          <a:xfrm rot="-10442861">
            <a:off x="4287239" y="782575"/>
            <a:ext cx="5301879" cy="3958436"/>
            <a:chOff x="-464369" y="431368"/>
            <a:chExt cx="5301925" cy="3958470"/>
          </a:xfrm>
        </p:grpSpPr>
        <p:sp>
          <p:nvSpPr>
            <p:cNvPr id="1088" name="Google Shape;1088;p64"/>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1089" name="Google Shape;1089;p64"/>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1090" name="Google Shape;1090;p64"/>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1091" name="Google Shape;1091;p64"/>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1092" name="Google Shape;1092;p64"/>
          <p:cNvSpPr txBox="1">
            <a:spLocks noGrp="1"/>
          </p:cNvSpPr>
          <p:nvPr>
            <p:ph type="title"/>
          </p:nvPr>
        </p:nvSpPr>
        <p:spPr>
          <a:xfrm flipH="1">
            <a:off x="4710558" y="1504375"/>
            <a:ext cx="3745184"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References</a:t>
            </a:r>
          </a:p>
        </p:txBody>
      </p:sp>
      <p:sp>
        <p:nvSpPr>
          <p:cNvPr id="1093" name="Google Shape;1093;p64"/>
          <p:cNvSpPr txBox="1">
            <a:spLocks noGrp="1"/>
          </p:cNvSpPr>
          <p:nvPr>
            <p:ph type="title" idx="2"/>
          </p:nvPr>
        </p:nvSpPr>
        <p:spPr>
          <a:xfrm flipH="1">
            <a:off x="7341570" y="3767778"/>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94" name="Google Shape;1094;p64"/>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4" name="Google Shape;1194;p69"/>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References &amp;</a:t>
            </a:r>
            <a:r>
              <a:rPr lang="en" dirty="0"/>
              <a:t>Resources</a:t>
            </a:r>
            <a:endParaRPr dirty="0"/>
          </a:p>
        </p:txBody>
      </p:sp>
      <p:sp>
        <p:nvSpPr>
          <p:cNvPr id="1195" name="Google Shape;1195;p69"/>
          <p:cNvSpPr txBox="1">
            <a:spLocks noGrp="1"/>
          </p:cNvSpPr>
          <p:nvPr>
            <p:ph type="body" idx="1"/>
          </p:nvPr>
        </p:nvSpPr>
        <p:spPr>
          <a:xfrm>
            <a:off x="720000" y="1258529"/>
            <a:ext cx="3696600" cy="36079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dk1"/>
                </a:solidFill>
              </a:rPr>
              <a:t>References</a:t>
            </a:r>
          </a:p>
          <a:p>
            <a:pPr marL="0" lvl="0" indent="0" algn="l" rtl="0">
              <a:spcBef>
                <a:spcPts val="0"/>
              </a:spcBef>
              <a:spcAft>
                <a:spcPts val="0"/>
              </a:spcAft>
              <a:buNone/>
            </a:pPr>
            <a:endParaRPr lang="en-US" sz="1800" b="1" dirty="0"/>
          </a:p>
          <a:p>
            <a:pPr marL="457200" marR="50800" lvl="0" indent="-317500" algn="l" rtl="0">
              <a:spcBef>
                <a:spcPts val="0"/>
              </a:spcBef>
              <a:spcAft>
                <a:spcPts val="0"/>
              </a:spcAft>
              <a:buSzPts val="1400"/>
              <a:buChar char="●"/>
            </a:pPr>
            <a:r>
              <a:rPr lang="en-US" dirty="0">
                <a:effectLst/>
                <a:latin typeface="Times New Roman" panose="02020603050405020304" pitchFamily="18" charset="0"/>
                <a:ea typeface="Calibri" panose="020F0502020204030204" pitchFamily="34" charset="0"/>
              </a:rPr>
              <a:t>hotel Tec report </a:t>
            </a:r>
          </a:p>
          <a:p>
            <a:pPr marR="50800">
              <a:buFont typeface="Livvic"/>
              <a:buChar char="●"/>
            </a:pPr>
            <a:r>
              <a:rPr lang="en-US" dirty="0">
                <a:effectLst/>
                <a:latin typeface="Times New Roman" panose="02020603050405020304" pitchFamily="18" charset="0"/>
                <a:ea typeface="Calibri" panose="020F0502020204030204" pitchFamily="34" charset="0"/>
                <a:cs typeface="Arial" panose="020B0604020202020204" pitchFamily="34" charset="0"/>
              </a:rPr>
              <a:t>Ian Sommerville (2015). Software Engineering, Pearson tenth edition.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457200" marR="50800" lvl="0" indent="-317500" algn="l" rtl="0">
              <a:spcBef>
                <a:spcPts val="0"/>
              </a:spcBef>
              <a:spcAft>
                <a:spcPts val="0"/>
              </a:spcAft>
              <a:buSzPts val="1400"/>
              <a:buChar char="●"/>
            </a:pPr>
            <a:r>
              <a:rPr lang="en-US" dirty="0">
                <a:effectLst/>
                <a:latin typeface="Times New Roman" panose="02020603050405020304" pitchFamily="18" charset="0"/>
                <a:ea typeface="Calibri" panose="020F0502020204030204" pitchFamily="34" charset="0"/>
              </a:rPr>
              <a:t>Object-Oriented Software Engineering Using UML, Patterns, Prentice Hall</a:t>
            </a:r>
          </a:p>
          <a:p>
            <a:pPr marL="457200" marR="50800" lvl="0" indent="-317500" algn="l" rtl="0">
              <a:spcBef>
                <a:spcPts val="0"/>
              </a:spcBef>
              <a:spcAft>
                <a:spcPts val="0"/>
              </a:spcAft>
              <a:buSzPts val="1400"/>
              <a:buChar char="●"/>
            </a:pPr>
            <a:endParaRPr sz="1400" dirty="0"/>
          </a:p>
          <a:p>
            <a:pPr marL="0" lvl="0" indent="0" algn="l" rtl="0">
              <a:spcBef>
                <a:spcPts val="0"/>
              </a:spcBef>
              <a:spcAft>
                <a:spcPts val="0"/>
              </a:spcAft>
              <a:buNone/>
            </a:pPr>
            <a:r>
              <a:rPr lang="en" sz="1800" dirty="0"/>
              <a:t> </a:t>
            </a:r>
            <a:r>
              <a:rPr lang="en" sz="1800" b="1" dirty="0"/>
              <a:t>Resource</a:t>
            </a:r>
            <a:r>
              <a:rPr lang="en" sz="1800" dirty="0"/>
              <a:t> </a:t>
            </a:r>
            <a:r>
              <a:rPr lang="en" sz="1800" b="1" dirty="0"/>
              <a:t>Photos</a:t>
            </a:r>
            <a:endParaRPr sz="1800" b="1" dirty="0"/>
          </a:p>
          <a:p>
            <a:pPr marL="0" lvl="0" indent="0" algn="l" rtl="0">
              <a:spcBef>
                <a:spcPts val="0"/>
              </a:spcBef>
              <a:spcAft>
                <a:spcPts val="0"/>
              </a:spcAft>
              <a:buNone/>
            </a:pPr>
            <a:endParaRPr sz="1400" dirty="0"/>
          </a:p>
          <a:p>
            <a:pPr marL="457200" marR="50800" lvl="0" indent="-317500" algn="l" rtl="0">
              <a:spcBef>
                <a:spcPts val="0"/>
              </a:spcBef>
              <a:spcAft>
                <a:spcPts val="0"/>
              </a:spcAft>
              <a:buSzPts val="1400"/>
              <a:buChar char="●"/>
            </a:pPr>
            <a:r>
              <a:rPr lang="en" sz="1400" dirty="0">
                <a:solidFill>
                  <a:schemeClr val="hlink"/>
                </a:solidFill>
                <a:uFill>
                  <a:noFill/>
                </a:uFill>
                <a:hlinkClick r:id="rId3"/>
              </a:rPr>
              <a:t>Tray with breakfast bed</a:t>
            </a:r>
            <a:endParaRPr sz="1400" dirty="0"/>
          </a:p>
          <a:p>
            <a:pPr marL="457200" marR="50800" lvl="0" indent="-317500" algn="l" rtl="0">
              <a:spcBef>
                <a:spcPts val="0"/>
              </a:spcBef>
              <a:spcAft>
                <a:spcPts val="0"/>
              </a:spcAft>
              <a:buSzPts val="1400"/>
              <a:buChar char="●"/>
            </a:pPr>
            <a:r>
              <a:rPr lang="en" sz="1400" dirty="0">
                <a:solidFill>
                  <a:schemeClr val="hlink"/>
                </a:solidFill>
                <a:uFill>
                  <a:noFill/>
                </a:uFill>
                <a:hlinkClick r:id="rId4"/>
              </a:rPr>
              <a:t>Tray with coffee bed</a:t>
            </a:r>
            <a:endParaRPr sz="1400" dirty="0"/>
          </a:p>
          <a:p>
            <a:pPr marL="457200" marR="50800" lvl="0" indent="-317500" algn="l" rtl="0">
              <a:spcBef>
                <a:spcPts val="0"/>
              </a:spcBef>
              <a:spcAft>
                <a:spcPts val="0"/>
              </a:spcAft>
              <a:buSzPts val="1400"/>
              <a:buChar char="●"/>
            </a:pPr>
            <a:r>
              <a:rPr lang="en" dirty="0">
                <a:solidFill>
                  <a:schemeClr val="hlink"/>
                </a:solidFill>
                <a:uFill>
                  <a:noFill/>
                </a:uFill>
                <a:hlinkClick r:id="rId5"/>
              </a:rPr>
              <a:t>Person with stack terrycloth towels</a:t>
            </a:r>
            <a:endParaRPr dirty="0"/>
          </a:p>
          <a:p>
            <a:pPr marL="457200" marR="50800" lvl="0" indent="-317500" algn="l" rtl="0">
              <a:spcBef>
                <a:spcPts val="0"/>
              </a:spcBef>
              <a:spcAft>
                <a:spcPts val="0"/>
              </a:spcAft>
              <a:buSzPts val="1400"/>
              <a:buChar char="●"/>
            </a:pPr>
            <a:r>
              <a:rPr lang="en" dirty="0">
                <a:solidFill>
                  <a:schemeClr val="hlink"/>
                </a:solidFill>
                <a:uFill>
                  <a:noFill/>
                </a:uFill>
                <a:hlinkClick r:id="rId6"/>
              </a:rPr>
              <a:t>Spa medical accessories table</a:t>
            </a:r>
            <a:endParaRPr lang="en" dirty="0">
              <a:solidFill>
                <a:schemeClr val="hlink"/>
              </a:solidFill>
              <a:uFill>
                <a:noFill/>
              </a:uFill>
            </a:endParaRPr>
          </a:p>
          <a:p>
            <a:pPr marR="50800">
              <a:buFont typeface="Livvic"/>
              <a:buChar char="●"/>
            </a:pPr>
            <a:r>
              <a:rPr lang="en-US" dirty="0">
                <a:solidFill>
                  <a:schemeClr val="hlink"/>
                </a:solidFill>
                <a:uFill>
                  <a:noFill/>
                </a:uFill>
                <a:hlinkClick r:id="rId7"/>
              </a:rPr>
              <a:t>Alarm clock wooden desk bedroom</a:t>
            </a:r>
            <a:endParaRPr lang="en-US" dirty="0"/>
          </a:p>
          <a:p>
            <a:pPr marL="457200" marR="50800" lvl="0" indent="-317500" algn="l" rtl="0">
              <a:spcBef>
                <a:spcPts val="0"/>
              </a:spcBef>
              <a:spcAft>
                <a:spcPts val="0"/>
              </a:spcAft>
              <a:buSzPts val="1400"/>
              <a:buChar char="●"/>
            </a:pPr>
            <a:endParaRPr dirty="0"/>
          </a:p>
          <a:p>
            <a:pPr marL="0" lvl="0" indent="0" algn="l" rtl="0">
              <a:spcBef>
                <a:spcPts val="0"/>
              </a:spcBef>
              <a:spcAft>
                <a:spcPts val="0"/>
              </a:spcAft>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subTitle" idx="1"/>
          </p:nvPr>
        </p:nvSpPr>
        <p:spPr>
          <a:xfrm>
            <a:off x="720000" y="2038625"/>
            <a:ext cx="2857200" cy="161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dirty="0"/>
              <a:t>To manage a lot of hotels with high quality management</a:t>
            </a:r>
            <a:endParaRPr dirty="0"/>
          </a:p>
          <a:p>
            <a:pPr marL="457200" lvl="0" indent="0" algn="l" rtl="0">
              <a:spcBef>
                <a:spcPts val="0"/>
              </a:spcBef>
              <a:spcAft>
                <a:spcPts val="0"/>
              </a:spcAft>
              <a:buNone/>
            </a:pPr>
            <a:endParaRPr dirty="0"/>
          </a:p>
          <a:p>
            <a:pPr marL="457200" lvl="0" indent="-330200" algn="l" rtl="0">
              <a:spcBef>
                <a:spcPts val="0"/>
              </a:spcBef>
              <a:spcAft>
                <a:spcPts val="0"/>
              </a:spcAft>
              <a:buSzPts val="1600"/>
              <a:buChar char="●"/>
            </a:pPr>
            <a:r>
              <a:rPr lang="en-US" dirty="0"/>
              <a:t>T</a:t>
            </a:r>
            <a:r>
              <a:rPr lang="en" dirty="0"/>
              <a:t>o make our customers </a:t>
            </a:r>
            <a:r>
              <a:rPr lang="en-US" dirty="0"/>
              <a:t>satisfy</a:t>
            </a:r>
            <a:r>
              <a:rPr lang="en" dirty="0"/>
              <a:t> of our service</a:t>
            </a:r>
            <a:endParaRPr dirty="0"/>
          </a:p>
        </p:txBody>
      </p:sp>
      <p:sp>
        <p:nvSpPr>
          <p:cNvPr id="355" name="Google Shape;355;p36"/>
          <p:cNvSpPr txBox="1">
            <a:spLocks noGrp="1"/>
          </p:cNvSpPr>
          <p:nvPr>
            <p:ph type="title"/>
          </p:nvPr>
        </p:nvSpPr>
        <p:spPr>
          <a:xfrm>
            <a:off x="713225" y="539500"/>
            <a:ext cx="3217200" cy="115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
            </a:r>
            <a:r>
              <a:rPr lang="en" dirty="0"/>
              <a:t>hat’s out Goal?</a:t>
            </a:r>
            <a:endParaRPr dirty="0"/>
          </a:p>
        </p:txBody>
      </p:sp>
      <p:pic>
        <p:nvPicPr>
          <p:cNvPr id="356" name="Google Shape;356;p36"/>
          <p:cNvPicPr preferRelativeResize="0"/>
          <p:nvPr/>
        </p:nvPicPr>
        <p:blipFill rotWithShape="1">
          <a:blip r:embed="rId3">
            <a:alphaModFix/>
          </a:blip>
          <a:srcRect l="14378" r="14371"/>
          <a:stretch/>
        </p:blipFill>
        <p:spPr>
          <a:xfrm rot="95461" flipH="1">
            <a:off x="4562187" y="915469"/>
            <a:ext cx="3851999" cy="3607301"/>
          </a:xfrm>
          <a:prstGeom prst="rect">
            <a:avLst/>
          </a:prstGeom>
          <a:noFill/>
          <a:ln>
            <a:noFill/>
          </a:ln>
        </p:spPr>
      </p:pic>
      <p:sp>
        <p:nvSpPr>
          <p:cNvPr id="357" name="Google Shape;357;p36"/>
          <p:cNvSpPr/>
          <p:nvPr/>
        </p:nvSpPr>
        <p:spPr>
          <a:xfrm rot="95423">
            <a:off x="5703597" y="625323"/>
            <a:ext cx="2765630" cy="243431"/>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358" name="Google Shape;358;p36"/>
          <p:cNvSpPr/>
          <p:nvPr/>
        </p:nvSpPr>
        <p:spPr>
          <a:xfrm rot="5525853">
            <a:off x="7852452" y="3733090"/>
            <a:ext cx="1448207" cy="239865"/>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W</a:t>
            </a:r>
            <a:r>
              <a:rPr lang="en" dirty="0"/>
              <a:t>hy HRS ?</a:t>
            </a:r>
            <a:endParaRPr dirty="0"/>
          </a:p>
        </p:txBody>
      </p:sp>
      <p:grpSp>
        <p:nvGrpSpPr>
          <p:cNvPr id="364" name="Google Shape;364;p37"/>
          <p:cNvGrpSpPr/>
          <p:nvPr/>
        </p:nvGrpSpPr>
        <p:grpSpPr>
          <a:xfrm>
            <a:off x="1073180" y="1362369"/>
            <a:ext cx="2261609" cy="2367233"/>
            <a:chOff x="1073180" y="1362369"/>
            <a:chExt cx="2261609" cy="2367233"/>
          </a:xfrm>
        </p:grpSpPr>
        <p:grpSp>
          <p:nvGrpSpPr>
            <p:cNvPr id="365" name="Google Shape;365;p37"/>
            <p:cNvGrpSpPr/>
            <p:nvPr/>
          </p:nvGrpSpPr>
          <p:grpSpPr>
            <a:xfrm>
              <a:off x="1231531" y="3085506"/>
              <a:ext cx="1839304" cy="249092"/>
              <a:chOff x="1225580" y="3285309"/>
              <a:chExt cx="1839304" cy="249092"/>
            </a:xfrm>
          </p:grpSpPr>
          <p:sp>
            <p:nvSpPr>
              <p:cNvPr id="366" name="Google Shape;366;p37"/>
              <p:cNvSpPr/>
              <p:nvPr/>
            </p:nvSpPr>
            <p:spPr>
              <a:xfrm>
                <a:off x="1225580" y="3285309"/>
                <a:ext cx="977295" cy="249092"/>
              </a:xfrm>
              <a:prstGeom prst="rect">
                <a:avLst/>
              </a:prstGeom>
            </p:spPr>
            <p:txBody>
              <a:bodyPr>
                <a:prstTxWarp prst="textPlain">
                  <a:avLst/>
                </a:prstTxWarp>
              </a:bodyPr>
              <a:lstStyle/>
              <a:p>
                <a:pPr lvl="0" algn="ctr"/>
                <a:r>
                  <a:rPr b="0" i="0">
                    <a:ln>
                      <a:noFill/>
                    </a:ln>
                    <a:solidFill>
                      <a:schemeClr val="dk1"/>
                    </a:solidFill>
                    <a:latin typeface="Carter One"/>
                  </a:rPr>
                  <a:t>HOTEL</a:t>
                </a:r>
              </a:p>
            </p:txBody>
          </p:sp>
          <p:sp>
            <p:nvSpPr>
              <p:cNvPr id="367" name="Google Shape;367;p37"/>
              <p:cNvSpPr/>
              <p:nvPr/>
            </p:nvSpPr>
            <p:spPr>
              <a:xfrm>
                <a:off x="2302128" y="3285309"/>
                <a:ext cx="762756" cy="236294"/>
              </a:xfrm>
              <a:prstGeom prst="rect">
                <a:avLst/>
              </a:prstGeom>
            </p:spPr>
            <p:txBody>
              <a:bodyPr>
                <a:prstTxWarp prst="textPlain">
                  <a:avLst/>
                </a:prstTxWarp>
              </a:bodyPr>
              <a:lstStyle/>
              <a:p>
                <a:pPr lvl="0" algn="ctr"/>
                <a:r>
                  <a:rPr lang="en-US" b="0" i="0" dirty="0">
                    <a:ln>
                      <a:noFill/>
                    </a:ln>
                    <a:solidFill>
                      <a:schemeClr val="dk1"/>
                    </a:solidFill>
                    <a:latin typeface="Carter One"/>
                  </a:rPr>
                  <a:t>RS</a:t>
                </a:r>
                <a:endParaRPr b="0" i="0" dirty="0">
                  <a:ln>
                    <a:noFill/>
                  </a:ln>
                  <a:solidFill>
                    <a:schemeClr val="dk1"/>
                  </a:solidFill>
                  <a:latin typeface="Carter One"/>
                </a:endParaRPr>
              </a:p>
            </p:txBody>
          </p:sp>
        </p:grpSp>
        <p:grpSp>
          <p:nvGrpSpPr>
            <p:cNvPr id="368" name="Google Shape;368;p37"/>
            <p:cNvGrpSpPr/>
            <p:nvPr/>
          </p:nvGrpSpPr>
          <p:grpSpPr>
            <a:xfrm>
              <a:off x="1073180" y="1362369"/>
              <a:ext cx="2261609" cy="1490976"/>
              <a:chOff x="1225580" y="1576023"/>
              <a:chExt cx="2261609" cy="1490976"/>
            </a:xfrm>
          </p:grpSpPr>
          <p:grpSp>
            <p:nvGrpSpPr>
              <p:cNvPr id="369" name="Google Shape;369;p37"/>
              <p:cNvGrpSpPr/>
              <p:nvPr/>
            </p:nvGrpSpPr>
            <p:grpSpPr>
              <a:xfrm>
                <a:off x="1225580" y="1576023"/>
                <a:ext cx="2261609" cy="1490976"/>
                <a:chOff x="1216975" y="1950278"/>
                <a:chExt cx="1824025" cy="1202497"/>
              </a:xfrm>
            </p:grpSpPr>
            <p:sp>
              <p:nvSpPr>
                <p:cNvPr id="370" name="Google Shape;370;p37"/>
                <p:cNvSpPr/>
                <p:nvPr/>
              </p:nvSpPr>
              <p:spPr>
                <a:xfrm>
                  <a:off x="1216975" y="2257425"/>
                  <a:ext cx="533400" cy="895350"/>
                </a:xfrm>
                <a:custGeom>
                  <a:avLst/>
                  <a:gdLst/>
                  <a:ahLst/>
                  <a:cxnLst/>
                  <a:rect l="l" t="t" r="r" b="b"/>
                  <a:pathLst>
                    <a:path w="21336" h="35814" extrusionOk="0">
                      <a:moveTo>
                        <a:pt x="0" y="34099"/>
                      </a:moveTo>
                      <a:lnTo>
                        <a:pt x="0" y="3238"/>
                      </a:lnTo>
                      <a:lnTo>
                        <a:pt x="21336" y="0"/>
                      </a:lnTo>
                      <a:lnTo>
                        <a:pt x="21336" y="35814"/>
                      </a:lnTo>
                      <a:close/>
                    </a:path>
                  </a:pathLst>
                </a:custGeom>
                <a:solidFill>
                  <a:schemeClr val="dk1"/>
                </a:solidFill>
                <a:ln>
                  <a:noFill/>
                </a:ln>
              </p:spPr>
            </p:sp>
            <p:sp>
              <p:nvSpPr>
                <p:cNvPr id="371" name="Google Shape;371;p37"/>
                <p:cNvSpPr/>
                <p:nvPr/>
              </p:nvSpPr>
              <p:spPr>
                <a:xfrm flipH="1">
                  <a:off x="2507600" y="2204760"/>
                  <a:ext cx="533400" cy="895350"/>
                </a:xfrm>
                <a:custGeom>
                  <a:avLst/>
                  <a:gdLst/>
                  <a:ahLst/>
                  <a:cxnLst/>
                  <a:rect l="l" t="t" r="r" b="b"/>
                  <a:pathLst>
                    <a:path w="21336" h="35814" extrusionOk="0">
                      <a:moveTo>
                        <a:pt x="0" y="34099"/>
                      </a:moveTo>
                      <a:lnTo>
                        <a:pt x="0" y="3238"/>
                      </a:lnTo>
                      <a:lnTo>
                        <a:pt x="21336" y="0"/>
                      </a:lnTo>
                      <a:lnTo>
                        <a:pt x="21336" y="35814"/>
                      </a:lnTo>
                      <a:close/>
                    </a:path>
                  </a:pathLst>
                </a:custGeom>
                <a:solidFill>
                  <a:schemeClr val="dk1"/>
                </a:solidFill>
                <a:ln>
                  <a:noFill/>
                </a:ln>
              </p:spPr>
            </p:sp>
            <p:sp>
              <p:nvSpPr>
                <p:cNvPr id="372" name="Google Shape;372;p37"/>
                <p:cNvSpPr/>
                <p:nvPr/>
              </p:nvSpPr>
              <p:spPr>
                <a:xfrm>
                  <a:off x="1828242" y="1950278"/>
                  <a:ext cx="615175" cy="1162050"/>
                </a:xfrm>
                <a:custGeom>
                  <a:avLst/>
                  <a:gdLst/>
                  <a:ahLst/>
                  <a:cxnLst/>
                  <a:rect l="l" t="t" r="r" b="b"/>
                  <a:pathLst>
                    <a:path w="24607" h="46482" extrusionOk="0">
                      <a:moveTo>
                        <a:pt x="0" y="4191"/>
                      </a:moveTo>
                      <a:lnTo>
                        <a:pt x="0" y="46482"/>
                      </a:lnTo>
                      <a:lnTo>
                        <a:pt x="24607" y="44615"/>
                      </a:lnTo>
                      <a:lnTo>
                        <a:pt x="24575" y="0"/>
                      </a:lnTo>
                      <a:close/>
                    </a:path>
                  </a:pathLst>
                </a:custGeom>
                <a:solidFill>
                  <a:schemeClr val="dk1"/>
                </a:solidFill>
                <a:ln>
                  <a:noFill/>
                </a:ln>
              </p:spPr>
            </p:sp>
          </p:grpSp>
          <p:grpSp>
            <p:nvGrpSpPr>
              <p:cNvPr id="373" name="Google Shape;373;p37"/>
              <p:cNvGrpSpPr/>
              <p:nvPr/>
            </p:nvGrpSpPr>
            <p:grpSpPr>
              <a:xfrm>
                <a:off x="2772504" y="1979648"/>
                <a:ext cx="530730" cy="529727"/>
                <a:chOff x="-60254550" y="3367325"/>
                <a:chExt cx="318200" cy="317575"/>
              </a:xfrm>
            </p:grpSpPr>
            <p:sp>
              <p:nvSpPr>
                <p:cNvPr id="374" name="Google Shape;374;p3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7"/>
              <p:cNvGrpSpPr/>
              <p:nvPr/>
            </p:nvGrpSpPr>
            <p:grpSpPr>
              <a:xfrm>
                <a:off x="2137651" y="2518417"/>
                <a:ext cx="439613" cy="532865"/>
                <a:chOff x="-39248625" y="3588600"/>
                <a:chExt cx="256775" cy="316050"/>
              </a:xfrm>
            </p:grpSpPr>
            <p:sp>
              <p:nvSpPr>
                <p:cNvPr id="379" name="Google Shape;379;p3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7"/>
              <p:cNvGrpSpPr/>
              <p:nvPr/>
            </p:nvGrpSpPr>
            <p:grpSpPr>
              <a:xfrm>
                <a:off x="1409535" y="1976497"/>
                <a:ext cx="546174" cy="532878"/>
                <a:chOff x="-17170750" y="4058800"/>
                <a:chExt cx="308775" cy="304050"/>
              </a:xfrm>
            </p:grpSpPr>
            <p:sp>
              <p:nvSpPr>
                <p:cNvPr id="382" name="Google Shape;382;p3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 name="Google Shape;399;p37"/>
            <p:cNvGrpSpPr/>
            <p:nvPr/>
          </p:nvGrpSpPr>
          <p:grpSpPr>
            <a:xfrm>
              <a:off x="1604962" y="3519271"/>
              <a:ext cx="1198043" cy="210331"/>
              <a:chOff x="1026623" y="2953314"/>
              <a:chExt cx="5688711" cy="1008300"/>
            </a:xfrm>
          </p:grpSpPr>
          <p:sp>
            <p:nvSpPr>
              <p:cNvPr id="400" name="Google Shape;400;p37"/>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5" name="Google Shape;405;p37"/>
          <p:cNvSpPr txBox="1">
            <a:spLocks noGrp="1"/>
          </p:cNvSpPr>
          <p:nvPr>
            <p:ph type="subTitle" idx="1"/>
          </p:nvPr>
        </p:nvSpPr>
        <p:spPr>
          <a:xfrm>
            <a:off x="4965574" y="2292800"/>
            <a:ext cx="3499999" cy="1590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tx2">
                    <a:lumMod val="90000"/>
                  </a:schemeClr>
                </a:solidFill>
                <a:effectLst/>
                <a:latin typeface="Livvic" pitchFamily="2" charset="0"/>
                <a:ea typeface="Times New Roman" panose="02020603050405020304" pitchFamily="18" charset="0"/>
                <a:cs typeface="Times New Roman" panose="02020603050405020304" pitchFamily="18" charset="0"/>
              </a:rPr>
              <a:t>having a hotel reservation system software is the one of the easiest changes a hotel can implement to reap the benefits</a:t>
            </a:r>
            <a:r>
              <a:rPr lang="en-US" dirty="0">
                <a:solidFill>
                  <a:schemeClr val="tx2">
                    <a:lumMod val="90000"/>
                  </a:schemeClr>
                </a:solidFill>
                <a:effectLst/>
                <a:latin typeface="Livvic" pitchFamily="2" charset="0"/>
                <a:ea typeface="Calibri" panose="020F0502020204030204" pitchFamily="34" charset="0"/>
              </a:rPr>
              <a:t> </a:t>
            </a:r>
            <a:r>
              <a:rPr lang="en-US" b="1" dirty="0">
                <a:solidFill>
                  <a:schemeClr val="tx2">
                    <a:lumMod val="90000"/>
                  </a:schemeClr>
                </a:solidFill>
                <a:effectLst/>
                <a:latin typeface="Livvic" pitchFamily="2" charset="0"/>
                <a:ea typeface="Calibri" panose="020F0502020204030204" pitchFamily="34" charset="0"/>
              </a:rPr>
              <a:t>and improve quality</a:t>
            </a:r>
            <a:endParaRPr lang="en-US" dirty="0">
              <a:solidFill>
                <a:schemeClr val="tx2">
                  <a:lumMod val="90000"/>
                </a:schemeClr>
              </a:solidFill>
              <a:latin typeface="Livvic"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38"/>
          <p:cNvPicPr preferRelativeResize="0"/>
          <p:nvPr/>
        </p:nvPicPr>
        <p:blipFill rotWithShape="1">
          <a:blip r:embed="rId3">
            <a:alphaModFix/>
          </a:blip>
          <a:srcRect l="-359" t="-385" r="360" b="27563"/>
          <a:stretch/>
        </p:blipFill>
        <p:spPr>
          <a:xfrm rot="120004">
            <a:off x="845048" y="7817"/>
            <a:ext cx="7459454" cy="3621542"/>
          </a:xfrm>
          <a:prstGeom prst="rect">
            <a:avLst/>
          </a:prstGeom>
          <a:noFill/>
          <a:ln>
            <a:noFill/>
          </a:ln>
        </p:spPr>
      </p:pic>
      <p:grpSp>
        <p:nvGrpSpPr>
          <p:cNvPr id="411" name="Google Shape;411;p38"/>
          <p:cNvGrpSpPr/>
          <p:nvPr/>
        </p:nvGrpSpPr>
        <p:grpSpPr>
          <a:xfrm rot="548462">
            <a:off x="1262510" y="2184710"/>
            <a:ext cx="6715892" cy="3611865"/>
            <a:chOff x="3513333" y="-241700"/>
            <a:chExt cx="6224749" cy="3347724"/>
          </a:xfrm>
        </p:grpSpPr>
        <p:sp>
          <p:nvSpPr>
            <p:cNvPr id="412" name="Google Shape;412;p38"/>
            <p:cNvSpPr/>
            <p:nvPr/>
          </p:nvSpPr>
          <p:spPr>
            <a:xfrm>
              <a:off x="3705107" y="-114301"/>
              <a:ext cx="6032975" cy="3206400"/>
            </a:xfrm>
            <a:custGeom>
              <a:avLst/>
              <a:gdLst/>
              <a:ahLst/>
              <a:cxnLst/>
              <a:rect l="l" t="t" r="r" b="b"/>
              <a:pathLst>
                <a:path w="241319" h="128256" extrusionOk="0">
                  <a:moveTo>
                    <a:pt x="11791" y="128256"/>
                  </a:moveTo>
                  <a:lnTo>
                    <a:pt x="241319" y="94038"/>
                  </a:lnTo>
                  <a:lnTo>
                    <a:pt x="222127" y="0"/>
                  </a:lnTo>
                  <a:lnTo>
                    <a:pt x="0" y="70746"/>
                  </a:lnTo>
                  <a:close/>
                </a:path>
              </a:pathLst>
            </a:custGeom>
            <a:solidFill>
              <a:schemeClr val="lt2"/>
            </a:solidFill>
            <a:ln>
              <a:noFill/>
            </a:ln>
          </p:spPr>
        </p:sp>
        <p:sp>
          <p:nvSpPr>
            <p:cNvPr id="413" name="Google Shape;413;p38"/>
            <p:cNvSpPr/>
            <p:nvPr/>
          </p:nvSpPr>
          <p:spPr>
            <a:xfrm>
              <a:off x="3672453" y="2068574"/>
              <a:ext cx="248800" cy="1037450"/>
            </a:xfrm>
            <a:custGeom>
              <a:avLst/>
              <a:gdLst/>
              <a:ahLst/>
              <a:cxnLst/>
              <a:rect l="l" t="t" r="r" b="b"/>
              <a:pathLst>
                <a:path w="9952" h="41498" extrusionOk="0">
                  <a:moveTo>
                    <a:pt x="1952" y="0"/>
                  </a:moveTo>
                  <a:lnTo>
                    <a:pt x="0" y="41498"/>
                  </a:lnTo>
                  <a:lnTo>
                    <a:pt x="9952" y="40672"/>
                  </a:lnTo>
                  <a:close/>
                </a:path>
              </a:pathLst>
            </a:custGeom>
            <a:solidFill>
              <a:schemeClr val="accent1"/>
            </a:solidFill>
            <a:ln>
              <a:noFill/>
            </a:ln>
          </p:spPr>
        </p:sp>
        <p:sp>
          <p:nvSpPr>
            <p:cNvPr id="414" name="Google Shape;414;p38"/>
            <p:cNvSpPr/>
            <p:nvPr/>
          </p:nvSpPr>
          <p:spPr>
            <a:xfrm>
              <a:off x="9330600" y="-241700"/>
              <a:ext cx="381100" cy="1323175"/>
            </a:xfrm>
            <a:custGeom>
              <a:avLst/>
              <a:gdLst/>
              <a:ahLst/>
              <a:cxnLst/>
              <a:rect l="l" t="t" r="r" b="b"/>
              <a:pathLst>
                <a:path w="15244" h="52927" extrusionOk="0">
                  <a:moveTo>
                    <a:pt x="10005" y="52927"/>
                  </a:moveTo>
                  <a:lnTo>
                    <a:pt x="15244" y="0"/>
                  </a:lnTo>
                  <a:lnTo>
                    <a:pt x="0" y="4255"/>
                  </a:lnTo>
                  <a:close/>
                </a:path>
              </a:pathLst>
            </a:custGeom>
            <a:solidFill>
              <a:schemeClr val="accent2"/>
            </a:solidFill>
            <a:ln>
              <a:noFill/>
            </a:ln>
          </p:spPr>
        </p:sp>
        <p:sp>
          <p:nvSpPr>
            <p:cNvPr id="415" name="Google Shape;415;p38"/>
            <p:cNvSpPr/>
            <p:nvPr/>
          </p:nvSpPr>
          <p:spPr>
            <a:xfrm>
              <a:off x="3513333" y="646596"/>
              <a:ext cx="2526051" cy="917111"/>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416" name="Google Shape;416;p38"/>
          <p:cNvSpPr txBox="1">
            <a:spLocks noGrp="1"/>
          </p:cNvSpPr>
          <p:nvPr>
            <p:ph type="title"/>
          </p:nvPr>
        </p:nvSpPr>
        <p:spPr>
          <a:xfrm>
            <a:off x="1549500" y="3846050"/>
            <a:ext cx="6045000" cy="1012200"/>
          </a:xfrm>
          <a:prstGeom prst="rect">
            <a:avLst/>
          </a:prstGeom>
        </p:spPr>
        <p:txBody>
          <a:bodyPr spcFirstLastPara="1" wrap="square" lIns="91425" tIns="91425" rIns="91425" bIns="91425" anchor="ctr" anchorCtr="0">
            <a:noAutofit/>
          </a:bodyPr>
          <a:lstStyle/>
          <a:p>
            <a:pPr marL="91440" marR="0" lvl="0" indent="0" algn="ctr" rtl="0">
              <a:lnSpc>
                <a:spcPct val="100000"/>
              </a:lnSpc>
              <a:spcBef>
                <a:spcPts val="0"/>
              </a:spcBef>
              <a:spcAft>
                <a:spcPts val="0"/>
              </a:spcAft>
              <a:buNone/>
            </a:pPr>
            <a:r>
              <a:rPr lang="en" dirty="0"/>
              <a:t>HRS Overview</a:t>
            </a:r>
            <a:endParaRPr dirty="0"/>
          </a:p>
        </p:txBody>
      </p:sp>
      <p:sp>
        <p:nvSpPr>
          <p:cNvPr id="417" name="Google Shape;417;p38"/>
          <p:cNvSpPr txBox="1">
            <a:spLocks noGrp="1"/>
          </p:cNvSpPr>
          <p:nvPr>
            <p:ph type="title" idx="2"/>
          </p:nvPr>
        </p:nvSpPr>
        <p:spPr>
          <a:xfrm>
            <a:off x="1444716" y="2669259"/>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effectLst/>
                <a:latin typeface="Carter One" panose="020B0604020202020204" charset="0"/>
                <a:ea typeface="Calibri" panose="020F0502020204030204" pitchFamily="34" charset="0"/>
                <a:cs typeface="Arial" panose="020B0604020202020204" pitchFamily="34" charset="0"/>
              </a:rPr>
              <a:t>hotels Booking systems</a:t>
            </a:r>
            <a:br>
              <a:rPr lang="en-US" sz="2800" dirty="0">
                <a:effectLst/>
                <a:latin typeface="Carter One" panose="020B0604020202020204" charset="0"/>
                <a:ea typeface="Calibri" panose="020F0502020204030204" pitchFamily="34" charset="0"/>
                <a:cs typeface="Arial" panose="020B0604020202020204" pitchFamily="34" charset="0"/>
              </a:rPr>
            </a:br>
            <a:r>
              <a:rPr lang="en-US" sz="2800" dirty="0">
                <a:effectLst/>
                <a:latin typeface="Carter One" panose="020B0604020202020204" charset="0"/>
                <a:ea typeface="Calibri" panose="020F0502020204030204" pitchFamily="34" charset="0"/>
                <a:cs typeface="Arial" panose="020B0604020202020204" pitchFamily="34" charset="0"/>
              </a:rPr>
              <a:t>in the past and now</a:t>
            </a:r>
            <a:endParaRPr lang="en-US" sz="2800" dirty="0">
              <a:latin typeface="Carter One" panose="020B0604020202020204" charset="0"/>
            </a:endParaRPr>
          </a:p>
        </p:txBody>
      </p:sp>
      <p:sp>
        <p:nvSpPr>
          <p:cNvPr id="423" name="Google Shape;423;p39"/>
          <p:cNvSpPr txBox="1"/>
          <p:nvPr/>
        </p:nvSpPr>
        <p:spPr>
          <a:xfrm>
            <a:off x="855406" y="4197955"/>
            <a:ext cx="46922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Livvic"/>
                <a:ea typeface="Livvic"/>
                <a:cs typeface="Livvic"/>
                <a:sym typeface="Livvic"/>
              </a:rPr>
              <a:t>A</a:t>
            </a:r>
            <a:r>
              <a:rPr lang="en" sz="1200" dirty="0">
                <a:solidFill>
                  <a:schemeClr val="dk1"/>
                </a:solidFill>
                <a:latin typeface="Livvic"/>
                <a:ea typeface="Livvic"/>
                <a:cs typeface="Livvic"/>
                <a:sym typeface="Livvic"/>
              </a:rPr>
              <a:t>s you can see this is a big deffrent in the hotel reservation systems quality in the speed,capacity and customer </a:t>
            </a:r>
            <a:r>
              <a:rPr lang="en-US" dirty="0">
                <a:solidFill>
                  <a:schemeClr val="dk1"/>
                </a:solidFill>
                <a:latin typeface="Livvic"/>
                <a:ea typeface="Livvic"/>
                <a:cs typeface="Livvic"/>
                <a:sym typeface="Livvic"/>
              </a:rPr>
              <a:t>satisfaction</a:t>
            </a:r>
            <a:endParaRPr sz="1200" dirty="0">
              <a:solidFill>
                <a:schemeClr val="dk1"/>
              </a:solidFill>
              <a:latin typeface="Livvic"/>
              <a:ea typeface="Livvic"/>
              <a:cs typeface="Livvic"/>
              <a:sym typeface="Livvic"/>
            </a:endParaRPr>
          </a:p>
        </p:txBody>
      </p:sp>
      <p:sp>
        <p:nvSpPr>
          <p:cNvPr id="424" name="Google Shape;424;p39"/>
          <p:cNvSpPr txBox="1">
            <a:spLocks noGrp="1"/>
          </p:cNvSpPr>
          <p:nvPr>
            <p:ph type="title" idx="4294967295"/>
          </p:nvPr>
        </p:nvSpPr>
        <p:spPr>
          <a:xfrm>
            <a:off x="5854000" y="2329875"/>
            <a:ext cx="23088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latin typeface="Livvic"/>
                <a:ea typeface="Livvic"/>
                <a:cs typeface="Livvic"/>
                <a:sym typeface="Livvic"/>
              </a:rPr>
              <a:t>N</a:t>
            </a:r>
            <a:r>
              <a:rPr lang="en" sz="1600" b="1" dirty="0">
                <a:latin typeface="Livvic"/>
                <a:ea typeface="Livvic"/>
                <a:cs typeface="Livvic"/>
                <a:sym typeface="Livvic"/>
              </a:rPr>
              <a:t>ew Systems</a:t>
            </a:r>
            <a:endParaRPr sz="1600" b="1" dirty="0">
              <a:latin typeface="Livvic"/>
              <a:ea typeface="Livvic"/>
              <a:cs typeface="Livvic"/>
              <a:sym typeface="Livvic"/>
            </a:endParaRPr>
          </a:p>
        </p:txBody>
      </p:sp>
      <p:sp>
        <p:nvSpPr>
          <p:cNvPr id="425" name="Google Shape;425;p39"/>
          <p:cNvSpPr txBox="1">
            <a:spLocks noGrp="1"/>
          </p:cNvSpPr>
          <p:nvPr>
            <p:ph type="subTitle" idx="4294967295"/>
          </p:nvPr>
        </p:nvSpPr>
        <p:spPr>
          <a:xfrm>
            <a:off x="5854000" y="2609602"/>
            <a:ext cx="2308800" cy="5760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dirty="0"/>
              <a:t>L</a:t>
            </a:r>
            <a:r>
              <a:rPr lang="en" sz="1400" dirty="0"/>
              <a:t>ower cost , more </a:t>
            </a:r>
            <a:r>
              <a:rPr lang="en-US" sz="1400" dirty="0"/>
              <a:t>efficiency</a:t>
            </a:r>
            <a:r>
              <a:rPr lang="en" sz="1400" dirty="0"/>
              <a:t> </a:t>
            </a:r>
            <a:endParaRPr sz="1400" dirty="0"/>
          </a:p>
        </p:txBody>
      </p:sp>
      <p:sp>
        <p:nvSpPr>
          <p:cNvPr id="426" name="Google Shape;426;p39"/>
          <p:cNvSpPr txBox="1">
            <a:spLocks noGrp="1"/>
          </p:cNvSpPr>
          <p:nvPr>
            <p:ph type="title" idx="4294967295"/>
          </p:nvPr>
        </p:nvSpPr>
        <p:spPr>
          <a:xfrm>
            <a:off x="5854000" y="3862443"/>
            <a:ext cx="23088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Livvic"/>
                <a:ea typeface="Livvic"/>
                <a:cs typeface="Livvic"/>
                <a:sym typeface="Livvic"/>
              </a:rPr>
              <a:t>Old Systems</a:t>
            </a:r>
            <a:endParaRPr sz="1600" b="1" dirty="0">
              <a:latin typeface="Livvic"/>
              <a:ea typeface="Livvic"/>
              <a:cs typeface="Livvic"/>
              <a:sym typeface="Livvic"/>
            </a:endParaRPr>
          </a:p>
        </p:txBody>
      </p:sp>
      <p:sp>
        <p:nvSpPr>
          <p:cNvPr id="427" name="Google Shape;427;p39"/>
          <p:cNvSpPr txBox="1">
            <a:spLocks noGrp="1"/>
          </p:cNvSpPr>
          <p:nvPr>
            <p:ph type="subTitle" idx="4294967295"/>
          </p:nvPr>
        </p:nvSpPr>
        <p:spPr>
          <a:xfrm>
            <a:off x="5854000" y="4142161"/>
            <a:ext cx="2308800" cy="5760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M</a:t>
            </a:r>
            <a:r>
              <a:rPr lang="en" sz="1400" dirty="0"/>
              <a:t>ore cost , low </a:t>
            </a:r>
            <a:r>
              <a:rPr lang="en-US" sz="1400" dirty="0"/>
              <a:t>efficiency</a:t>
            </a:r>
            <a:endParaRPr sz="1400" dirty="0"/>
          </a:p>
        </p:txBody>
      </p:sp>
      <p:sp>
        <p:nvSpPr>
          <p:cNvPr id="428" name="Google Shape;428;p39"/>
          <p:cNvSpPr/>
          <p:nvPr/>
        </p:nvSpPr>
        <p:spPr>
          <a:xfrm rot="-5400000" flipH="1">
            <a:off x="5831669" y="3289707"/>
            <a:ext cx="513500" cy="581975"/>
          </a:xfrm>
          <a:custGeom>
            <a:avLst/>
            <a:gdLst/>
            <a:ahLst/>
            <a:cxnLst/>
            <a:rect l="l" t="t" r="r" b="b"/>
            <a:pathLst>
              <a:path w="20540" h="23279" extrusionOk="0">
                <a:moveTo>
                  <a:pt x="0" y="5477"/>
                </a:moveTo>
                <a:lnTo>
                  <a:pt x="19855" y="0"/>
                </a:lnTo>
                <a:lnTo>
                  <a:pt x="20540" y="23279"/>
                </a:lnTo>
                <a:close/>
              </a:path>
            </a:pathLst>
          </a:custGeom>
          <a:solidFill>
            <a:schemeClr val="accent2"/>
          </a:solidFill>
          <a:ln>
            <a:noFill/>
          </a:ln>
        </p:spPr>
      </p:sp>
      <p:sp>
        <p:nvSpPr>
          <p:cNvPr id="429" name="Google Shape;429;p39"/>
          <p:cNvSpPr txBox="1">
            <a:spLocks noGrp="1"/>
          </p:cNvSpPr>
          <p:nvPr>
            <p:ph type="title" idx="4294967295"/>
          </p:nvPr>
        </p:nvSpPr>
        <p:spPr>
          <a:xfrm>
            <a:off x="5854000" y="3513245"/>
            <a:ext cx="4596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a:t>2</a:t>
            </a:r>
            <a:endParaRPr sz="1600"/>
          </a:p>
        </p:txBody>
      </p:sp>
      <p:sp>
        <p:nvSpPr>
          <p:cNvPr id="430" name="Google Shape;430;p39"/>
          <p:cNvSpPr/>
          <p:nvPr/>
        </p:nvSpPr>
        <p:spPr>
          <a:xfrm rot="-6934097" flipH="1">
            <a:off x="5755477" y="1738335"/>
            <a:ext cx="513516" cy="581993"/>
          </a:xfrm>
          <a:custGeom>
            <a:avLst/>
            <a:gdLst/>
            <a:ahLst/>
            <a:cxnLst/>
            <a:rect l="l" t="t" r="r" b="b"/>
            <a:pathLst>
              <a:path w="20540" h="23279" extrusionOk="0">
                <a:moveTo>
                  <a:pt x="0" y="5477"/>
                </a:moveTo>
                <a:lnTo>
                  <a:pt x="19855" y="0"/>
                </a:lnTo>
                <a:lnTo>
                  <a:pt x="20540" y="23279"/>
                </a:lnTo>
                <a:close/>
              </a:path>
            </a:pathLst>
          </a:custGeom>
          <a:solidFill>
            <a:schemeClr val="lt2"/>
          </a:solidFill>
          <a:ln>
            <a:noFill/>
          </a:ln>
        </p:spPr>
      </p:sp>
      <p:sp>
        <p:nvSpPr>
          <p:cNvPr id="431" name="Google Shape;431;p39"/>
          <p:cNvSpPr txBox="1">
            <a:spLocks noGrp="1"/>
          </p:cNvSpPr>
          <p:nvPr>
            <p:ph type="title" idx="4294967295"/>
          </p:nvPr>
        </p:nvSpPr>
        <p:spPr>
          <a:xfrm>
            <a:off x="5854000" y="1980700"/>
            <a:ext cx="4596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a:t>1</a:t>
            </a:r>
            <a:endParaRPr sz="1600"/>
          </a:p>
        </p:txBody>
      </p:sp>
      <p:pic>
        <p:nvPicPr>
          <p:cNvPr id="432" name="Google Shape;432;p39">
            <a:hlinkClick r:id="rId3"/>
          </p:cNvPr>
          <p:cNvPicPr preferRelativeResize="0"/>
          <p:nvPr/>
        </p:nvPicPr>
        <p:blipFill rotWithShape="1">
          <a:blip r:embed="rId4">
            <a:alphaModFix/>
          </a:blip>
          <a:srcRect l="2028" t="22301" b="6630"/>
          <a:stretch/>
        </p:blipFill>
        <p:spPr>
          <a:xfrm>
            <a:off x="1020456" y="1617337"/>
            <a:ext cx="4452600" cy="2470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pSp>
        <p:nvGrpSpPr>
          <p:cNvPr id="437" name="Google Shape;437;p40"/>
          <p:cNvGrpSpPr/>
          <p:nvPr/>
        </p:nvGrpSpPr>
        <p:grpSpPr>
          <a:xfrm>
            <a:off x="6146113" y="2623472"/>
            <a:ext cx="1043750" cy="789850"/>
            <a:chOff x="1730175" y="2632875"/>
            <a:chExt cx="1043750" cy="789850"/>
          </a:xfrm>
        </p:grpSpPr>
        <p:sp>
          <p:nvSpPr>
            <p:cNvPr id="438" name="Google Shape;438;p40"/>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chemeClr val="accent2"/>
            </a:solidFill>
            <a:ln>
              <a:noFill/>
            </a:ln>
          </p:spPr>
        </p:sp>
        <p:sp>
          <p:nvSpPr>
            <p:cNvPr id="439" name="Google Shape;439;p40"/>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chemeClr val="accent1"/>
            </a:solidFill>
            <a:ln>
              <a:noFill/>
            </a:ln>
          </p:spPr>
        </p:sp>
      </p:grpSp>
      <p:grpSp>
        <p:nvGrpSpPr>
          <p:cNvPr id="440" name="Google Shape;440;p40"/>
          <p:cNvGrpSpPr/>
          <p:nvPr/>
        </p:nvGrpSpPr>
        <p:grpSpPr>
          <a:xfrm rot="-523541">
            <a:off x="6238264" y="253485"/>
            <a:ext cx="1087071" cy="879527"/>
            <a:chOff x="1891712" y="291100"/>
            <a:chExt cx="1087100" cy="879550"/>
          </a:xfrm>
        </p:grpSpPr>
        <p:sp>
          <p:nvSpPr>
            <p:cNvPr id="441" name="Google Shape;441;p40"/>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442" name="Google Shape;442;p40"/>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sp>
        <p:nvSpPr>
          <p:cNvPr id="443" name="Google Shape;443;p40"/>
          <p:cNvSpPr txBox="1">
            <a:spLocks noGrp="1"/>
          </p:cNvSpPr>
          <p:nvPr>
            <p:ph type="title"/>
          </p:nvPr>
        </p:nvSpPr>
        <p:spPr>
          <a:xfrm>
            <a:off x="5413800" y="1165025"/>
            <a:ext cx="2583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a:t>
            </a:r>
            <a:endParaRPr/>
          </a:p>
        </p:txBody>
      </p:sp>
      <p:sp>
        <p:nvSpPr>
          <p:cNvPr id="444" name="Google Shape;444;p40"/>
          <p:cNvSpPr txBox="1">
            <a:spLocks noGrp="1"/>
          </p:cNvSpPr>
          <p:nvPr>
            <p:ph type="title" idx="2"/>
          </p:nvPr>
        </p:nvSpPr>
        <p:spPr>
          <a:xfrm>
            <a:off x="5413350" y="3352140"/>
            <a:ext cx="2584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Solution</a:t>
            </a:r>
            <a:endParaRPr>
              <a:solidFill>
                <a:schemeClr val="dk1"/>
              </a:solidFill>
            </a:endParaRPr>
          </a:p>
        </p:txBody>
      </p:sp>
      <p:sp>
        <p:nvSpPr>
          <p:cNvPr id="445" name="Google Shape;445;p40"/>
          <p:cNvSpPr txBox="1">
            <a:spLocks noGrp="1"/>
          </p:cNvSpPr>
          <p:nvPr>
            <p:ph type="subTitle" idx="1"/>
          </p:nvPr>
        </p:nvSpPr>
        <p:spPr>
          <a:xfrm>
            <a:off x="5413800" y="1534999"/>
            <a:ext cx="2583600" cy="11956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There’s no software that manage a group of hotels and it’s room with simple GUI</a:t>
            </a:r>
            <a:endParaRPr dirty="0"/>
          </a:p>
        </p:txBody>
      </p:sp>
      <p:sp>
        <p:nvSpPr>
          <p:cNvPr id="446" name="Google Shape;446;p40"/>
          <p:cNvSpPr txBox="1">
            <a:spLocks noGrp="1"/>
          </p:cNvSpPr>
          <p:nvPr>
            <p:ph type="subTitle" idx="3"/>
          </p:nvPr>
        </p:nvSpPr>
        <p:spPr>
          <a:xfrm>
            <a:off x="5413350" y="3820650"/>
            <a:ext cx="2757256" cy="10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a:t>
            </a:r>
            <a:r>
              <a:rPr lang="en" dirty="0"/>
              <a:t>e create a simple web app that manage hotels,rooms and customer services</a:t>
            </a:r>
            <a:endParaRPr dirty="0"/>
          </a:p>
        </p:txBody>
      </p:sp>
      <p:grpSp>
        <p:nvGrpSpPr>
          <p:cNvPr id="447" name="Google Shape;447;p40"/>
          <p:cNvGrpSpPr/>
          <p:nvPr/>
        </p:nvGrpSpPr>
        <p:grpSpPr>
          <a:xfrm>
            <a:off x="6557570" y="2885200"/>
            <a:ext cx="296061" cy="328262"/>
            <a:chOff x="3300325" y="249875"/>
            <a:chExt cx="433725" cy="480900"/>
          </a:xfrm>
        </p:grpSpPr>
        <p:sp>
          <p:nvSpPr>
            <p:cNvPr id="448" name="Google Shape;448;p4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 name="Google Shape;449;p4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 name="Google Shape;450;p4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 name="Google Shape;451;p4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 name="Google Shape;452;p4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 name="Google Shape;453;p4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4" name="Google Shape;454;p40"/>
          <p:cNvSpPr/>
          <p:nvPr/>
        </p:nvSpPr>
        <p:spPr>
          <a:xfrm>
            <a:off x="6525146" y="718449"/>
            <a:ext cx="360908" cy="328757"/>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455" name="Google Shape;455;p40"/>
          <p:cNvPicPr preferRelativeResize="0"/>
          <p:nvPr/>
        </p:nvPicPr>
        <p:blipFill rotWithShape="1">
          <a:blip r:embed="rId3">
            <a:alphaModFix/>
          </a:blip>
          <a:srcRect l="1724" t="227" r="35583" b="889"/>
          <a:stretch/>
        </p:blipFill>
        <p:spPr>
          <a:xfrm rot="-102629">
            <a:off x="672023" y="823407"/>
            <a:ext cx="4105209" cy="3642538"/>
          </a:xfrm>
          <a:prstGeom prst="rect">
            <a:avLst/>
          </a:prstGeom>
          <a:noFill/>
          <a:ln>
            <a:noFill/>
          </a:ln>
        </p:spPr>
      </p:pic>
      <p:sp>
        <p:nvSpPr>
          <p:cNvPr id="456" name="Google Shape;456;p40"/>
          <p:cNvSpPr/>
          <p:nvPr/>
        </p:nvSpPr>
        <p:spPr>
          <a:xfrm rot="10697333" flipH="1">
            <a:off x="2352793" y="4502471"/>
            <a:ext cx="2483263" cy="218168"/>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457" name="Google Shape;457;p40"/>
          <p:cNvSpPr/>
          <p:nvPr/>
        </p:nvSpPr>
        <p:spPr>
          <a:xfrm rot="-102635">
            <a:off x="609850" y="589663"/>
            <a:ext cx="1300239" cy="214954"/>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23" name="Google Shape;523;p43"/>
          <p:cNvSpPr/>
          <p:nvPr/>
        </p:nvSpPr>
        <p:spPr>
          <a:xfrm>
            <a:off x="8610625" y="396000"/>
            <a:ext cx="166875" cy="1994050"/>
          </a:xfrm>
          <a:custGeom>
            <a:avLst/>
            <a:gdLst/>
            <a:ahLst/>
            <a:cxnLst/>
            <a:rect l="l" t="t" r="r" b="b"/>
            <a:pathLst>
              <a:path w="6675" h="79762" extrusionOk="0">
                <a:moveTo>
                  <a:pt x="5184" y="79762"/>
                </a:moveTo>
                <a:lnTo>
                  <a:pt x="0" y="552"/>
                </a:lnTo>
                <a:lnTo>
                  <a:pt x="6675" y="0"/>
                </a:lnTo>
                <a:close/>
              </a:path>
            </a:pathLst>
          </a:custGeom>
          <a:solidFill>
            <a:schemeClr val="lt2"/>
          </a:solidFill>
          <a:ln>
            <a:noFill/>
          </a:ln>
        </p:spPr>
      </p:sp>
      <p:pic>
        <p:nvPicPr>
          <p:cNvPr id="3" name="Picture 2">
            <a:extLst>
              <a:ext uri="{FF2B5EF4-FFF2-40B4-BE49-F238E27FC236}">
                <a16:creationId xmlns:a16="http://schemas.microsoft.com/office/drawing/2014/main" id="{83F76AA8-4DB6-97DE-566F-B7CC03513AAC}"/>
              </a:ext>
            </a:extLst>
          </p:cNvPr>
          <p:cNvPicPr>
            <a:picLocks noChangeAspect="1"/>
          </p:cNvPicPr>
          <p:nvPr/>
        </p:nvPicPr>
        <p:blipFill>
          <a:blip r:embed="rId3"/>
          <a:stretch>
            <a:fillRect/>
          </a:stretch>
        </p:blipFill>
        <p:spPr>
          <a:xfrm>
            <a:off x="3092436" y="526937"/>
            <a:ext cx="6051564" cy="39913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itle 4">
            <a:extLst>
              <a:ext uri="{FF2B5EF4-FFF2-40B4-BE49-F238E27FC236}">
                <a16:creationId xmlns:a16="http://schemas.microsoft.com/office/drawing/2014/main" id="{E6CB1A2B-96F1-AEA8-774E-FB16E7974A5C}"/>
              </a:ext>
            </a:extLst>
          </p:cNvPr>
          <p:cNvSpPr>
            <a:spLocks noGrp="1"/>
          </p:cNvSpPr>
          <p:nvPr>
            <p:ph type="title"/>
          </p:nvPr>
        </p:nvSpPr>
        <p:spPr/>
        <p:txBody>
          <a:bodyPr/>
          <a:lstStyle/>
          <a:p>
            <a:endParaRPr lang="en-US"/>
          </a:p>
        </p:txBody>
      </p:sp>
      <p:grpSp>
        <p:nvGrpSpPr>
          <p:cNvPr id="22" name="Google Shape;516;p43">
            <a:extLst>
              <a:ext uri="{FF2B5EF4-FFF2-40B4-BE49-F238E27FC236}">
                <a16:creationId xmlns:a16="http://schemas.microsoft.com/office/drawing/2014/main" id="{19DA42CB-CFFC-D12F-FCA2-6C38A6AEE113}"/>
              </a:ext>
            </a:extLst>
          </p:cNvPr>
          <p:cNvGrpSpPr/>
          <p:nvPr/>
        </p:nvGrpSpPr>
        <p:grpSpPr>
          <a:xfrm flipH="1">
            <a:off x="96495" y="329450"/>
            <a:ext cx="5218445" cy="4435336"/>
            <a:chOff x="3505400" y="258862"/>
            <a:chExt cx="4552028" cy="4791850"/>
          </a:xfrm>
        </p:grpSpPr>
        <p:sp>
          <p:nvSpPr>
            <p:cNvPr id="23" name="Google Shape;517;p43">
              <a:extLst>
                <a:ext uri="{FF2B5EF4-FFF2-40B4-BE49-F238E27FC236}">
                  <a16:creationId xmlns:a16="http://schemas.microsoft.com/office/drawing/2014/main" id="{9E5DD526-17D6-E46F-0C0B-10D5A3798A95}"/>
                </a:ext>
              </a:extLst>
            </p:cNvPr>
            <p:cNvSpPr/>
            <p:nvPr/>
          </p:nvSpPr>
          <p:spPr>
            <a:xfrm>
              <a:off x="3705103" y="258862"/>
              <a:ext cx="4352325" cy="4791850"/>
            </a:xfrm>
            <a:custGeom>
              <a:avLst/>
              <a:gdLst/>
              <a:ahLst/>
              <a:cxnLst/>
              <a:rect l="l" t="t" r="r" b="b"/>
              <a:pathLst>
                <a:path w="174093" h="191674" extrusionOk="0">
                  <a:moveTo>
                    <a:pt x="22652" y="165987"/>
                  </a:moveTo>
                  <a:lnTo>
                    <a:pt x="173768" y="191674"/>
                  </a:lnTo>
                  <a:lnTo>
                    <a:pt x="174093" y="0"/>
                  </a:lnTo>
                  <a:lnTo>
                    <a:pt x="0" y="55820"/>
                  </a:lnTo>
                  <a:close/>
                </a:path>
              </a:pathLst>
            </a:custGeom>
            <a:solidFill>
              <a:schemeClr val="lt2"/>
            </a:solidFill>
            <a:ln>
              <a:noFill/>
            </a:ln>
          </p:spPr>
        </p:sp>
        <p:sp>
          <p:nvSpPr>
            <p:cNvPr id="24" name="Google Shape;518;p43">
              <a:extLst>
                <a:ext uri="{FF2B5EF4-FFF2-40B4-BE49-F238E27FC236}">
                  <a16:creationId xmlns:a16="http://schemas.microsoft.com/office/drawing/2014/main" id="{77AE0DCD-EC9F-B475-A5C9-47C64FDAF4A0}"/>
                </a:ext>
              </a:extLst>
            </p:cNvPr>
            <p:cNvSpPr/>
            <p:nvPr/>
          </p:nvSpPr>
          <p:spPr>
            <a:xfrm rot="10800000" flipH="1">
              <a:off x="3636512" y="1687558"/>
              <a:ext cx="454990" cy="2319844"/>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25" name="Google Shape;519;p43">
              <a:extLst>
                <a:ext uri="{FF2B5EF4-FFF2-40B4-BE49-F238E27FC236}">
                  <a16:creationId xmlns:a16="http://schemas.microsoft.com/office/drawing/2014/main" id="{EB58FCCA-7154-884E-89C0-32A0EDA4AE57}"/>
                </a:ext>
              </a:extLst>
            </p:cNvPr>
            <p:cNvSpPr/>
            <p:nvPr/>
          </p:nvSpPr>
          <p:spPr>
            <a:xfrm>
              <a:off x="4285600" y="4486241"/>
              <a:ext cx="1715150" cy="298150"/>
            </a:xfrm>
            <a:custGeom>
              <a:avLst/>
              <a:gdLst/>
              <a:ahLst/>
              <a:cxnLst/>
              <a:rect l="l" t="t" r="r" b="b"/>
              <a:pathLst>
                <a:path w="68606" h="11926" extrusionOk="0">
                  <a:moveTo>
                    <a:pt x="68606" y="11926"/>
                  </a:moveTo>
                  <a:lnTo>
                    <a:pt x="0" y="0"/>
                  </a:lnTo>
                  <a:lnTo>
                    <a:pt x="1286" y="5921"/>
                  </a:lnTo>
                  <a:close/>
                </a:path>
              </a:pathLst>
            </a:custGeom>
            <a:solidFill>
              <a:schemeClr val="accent2"/>
            </a:solidFill>
            <a:ln>
              <a:noFill/>
            </a:ln>
          </p:spPr>
        </p:sp>
        <p:sp>
          <p:nvSpPr>
            <p:cNvPr id="26" name="Google Shape;520;p43">
              <a:extLst>
                <a:ext uri="{FF2B5EF4-FFF2-40B4-BE49-F238E27FC236}">
                  <a16:creationId xmlns:a16="http://schemas.microsoft.com/office/drawing/2014/main" id="{A7F30860-C626-6EAB-D733-F1195922B5B0}"/>
                </a:ext>
              </a:extLst>
            </p:cNvPr>
            <p:cNvSpPr/>
            <p:nvPr/>
          </p:nvSpPr>
          <p:spPr>
            <a:xfrm>
              <a:off x="3505400" y="547725"/>
              <a:ext cx="2828725" cy="1027000"/>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27" name="Google Shape;521;p43">
            <a:extLst>
              <a:ext uri="{FF2B5EF4-FFF2-40B4-BE49-F238E27FC236}">
                <a16:creationId xmlns:a16="http://schemas.microsoft.com/office/drawing/2014/main" id="{F6F327AF-A558-C34B-7410-86F7E0D49338}"/>
              </a:ext>
            </a:extLst>
          </p:cNvPr>
          <p:cNvSpPr txBox="1">
            <a:spLocks/>
          </p:cNvSpPr>
          <p:nvPr/>
        </p:nvSpPr>
        <p:spPr>
          <a:xfrm>
            <a:off x="872400" y="1925525"/>
            <a:ext cx="3575700" cy="176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91440" lvl="0" algn="ctr" rtl="0">
              <a:lnSpc>
                <a:spcPct val="80000"/>
              </a:lnSpc>
              <a:spcBef>
                <a:spcPts val="0"/>
              </a:spcBef>
              <a:spcAft>
                <a:spcPts val="0"/>
              </a:spcAft>
              <a:buClr>
                <a:schemeClr val="dk1"/>
              </a:buClr>
              <a:buSzPts val="5000"/>
              <a:buFont typeface="Carter One"/>
              <a:buNone/>
              <a:defRPr sz="5000" b="0" i="0" u="none" strike="noStrike" cap="none">
                <a:solidFill>
                  <a:schemeClr val="dk1"/>
                </a:solidFill>
                <a:latin typeface="Carter One"/>
                <a:ea typeface="Carter One"/>
                <a:cs typeface="Carter One"/>
                <a:sym typeface="Carter One"/>
              </a:defRPr>
            </a:lvl1pPr>
            <a:lvl2pPr marR="0" lvl="1" algn="r" rtl="0">
              <a:lnSpc>
                <a:spcPct val="80000"/>
              </a:lnSpc>
              <a:spcBef>
                <a:spcPts val="0"/>
              </a:spcBef>
              <a:spcAft>
                <a:spcPts val="0"/>
              </a:spcAft>
              <a:buClr>
                <a:schemeClr val="dk1"/>
              </a:buClr>
              <a:buSzPts val="5000"/>
              <a:buFont typeface="Carter One"/>
              <a:buNone/>
              <a:defRPr sz="5000" b="1" i="0" u="none" strike="noStrike" cap="none">
                <a:solidFill>
                  <a:schemeClr val="dk1"/>
                </a:solidFill>
                <a:latin typeface="Carter One"/>
                <a:ea typeface="Carter One"/>
                <a:cs typeface="Carter One"/>
                <a:sym typeface="Carter One"/>
              </a:defRPr>
            </a:lvl2pPr>
            <a:lvl3pPr marR="0" lvl="2" algn="r" rtl="0">
              <a:lnSpc>
                <a:spcPct val="80000"/>
              </a:lnSpc>
              <a:spcBef>
                <a:spcPts val="0"/>
              </a:spcBef>
              <a:spcAft>
                <a:spcPts val="0"/>
              </a:spcAft>
              <a:buClr>
                <a:schemeClr val="dk1"/>
              </a:buClr>
              <a:buSzPts val="5000"/>
              <a:buFont typeface="Carter One"/>
              <a:buNone/>
              <a:defRPr sz="5000" b="1" i="0" u="none" strike="noStrike" cap="none">
                <a:solidFill>
                  <a:schemeClr val="dk1"/>
                </a:solidFill>
                <a:latin typeface="Carter One"/>
                <a:ea typeface="Carter One"/>
                <a:cs typeface="Carter One"/>
                <a:sym typeface="Carter One"/>
              </a:defRPr>
            </a:lvl3pPr>
            <a:lvl4pPr marR="0" lvl="3" algn="r" rtl="0">
              <a:lnSpc>
                <a:spcPct val="80000"/>
              </a:lnSpc>
              <a:spcBef>
                <a:spcPts val="0"/>
              </a:spcBef>
              <a:spcAft>
                <a:spcPts val="0"/>
              </a:spcAft>
              <a:buClr>
                <a:schemeClr val="dk1"/>
              </a:buClr>
              <a:buSzPts val="5000"/>
              <a:buFont typeface="Carter One"/>
              <a:buNone/>
              <a:defRPr sz="5000" b="1" i="0" u="none" strike="noStrike" cap="none">
                <a:solidFill>
                  <a:schemeClr val="dk1"/>
                </a:solidFill>
                <a:latin typeface="Carter One"/>
                <a:ea typeface="Carter One"/>
                <a:cs typeface="Carter One"/>
                <a:sym typeface="Carter One"/>
              </a:defRPr>
            </a:lvl4pPr>
            <a:lvl5pPr marR="0" lvl="4" algn="r" rtl="0">
              <a:lnSpc>
                <a:spcPct val="80000"/>
              </a:lnSpc>
              <a:spcBef>
                <a:spcPts val="0"/>
              </a:spcBef>
              <a:spcAft>
                <a:spcPts val="0"/>
              </a:spcAft>
              <a:buClr>
                <a:schemeClr val="dk1"/>
              </a:buClr>
              <a:buSzPts val="5000"/>
              <a:buFont typeface="Carter One"/>
              <a:buNone/>
              <a:defRPr sz="5000" b="1" i="0" u="none" strike="noStrike" cap="none">
                <a:solidFill>
                  <a:schemeClr val="dk1"/>
                </a:solidFill>
                <a:latin typeface="Carter One"/>
                <a:ea typeface="Carter One"/>
                <a:cs typeface="Carter One"/>
                <a:sym typeface="Carter One"/>
              </a:defRPr>
            </a:lvl5pPr>
            <a:lvl6pPr marR="0" lvl="5" algn="r" rtl="0">
              <a:lnSpc>
                <a:spcPct val="80000"/>
              </a:lnSpc>
              <a:spcBef>
                <a:spcPts val="0"/>
              </a:spcBef>
              <a:spcAft>
                <a:spcPts val="0"/>
              </a:spcAft>
              <a:buClr>
                <a:schemeClr val="dk1"/>
              </a:buClr>
              <a:buSzPts val="5000"/>
              <a:buFont typeface="Carter One"/>
              <a:buNone/>
              <a:defRPr sz="5000" b="1" i="0" u="none" strike="noStrike" cap="none">
                <a:solidFill>
                  <a:schemeClr val="dk1"/>
                </a:solidFill>
                <a:latin typeface="Carter One"/>
                <a:ea typeface="Carter One"/>
                <a:cs typeface="Carter One"/>
                <a:sym typeface="Carter One"/>
              </a:defRPr>
            </a:lvl6pPr>
            <a:lvl7pPr marR="0" lvl="6" algn="r" rtl="0">
              <a:lnSpc>
                <a:spcPct val="80000"/>
              </a:lnSpc>
              <a:spcBef>
                <a:spcPts val="0"/>
              </a:spcBef>
              <a:spcAft>
                <a:spcPts val="0"/>
              </a:spcAft>
              <a:buClr>
                <a:schemeClr val="dk1"/>
              </a:buClr>
              <a:buSzPts val="5000"/>
              <a:buFont typeface="Carter One"/>
              <a:buNone/>
              <a:defRPr sz="5000" b="1" i="0" u="none" strike="noStrike" cap="none">
                <a:solidFill>
                  <a:schemeClr val="dk1"/>
                </a:solidFill>
                <a:latin typeface="Carter One"/>
                <a:ea typeface="Carter One"/>
                <a:cs typeface="Carter One"/>
                <a:sym typeface="Carter One"/>
              </a:defRPr>
            </a:lvl7pPr>
            <a:lvl8pPr marR="0" lvl="7" algn="r" rtl="0">
              <a:lnSpc>
                <a:spcPct val="80000"/>
              </a:lnSpc>
              <a:spcBef>
                <a:spcPts val="0"/>
              </a:spcBef>
              <a:spcAft>
                <a:spcPts val="0"/>
              </a:spcAft>
              <a:buClr>
                <a:schemeClr val="dk1"/>
              </a:buClr>
              <a:buSzPts val="5000"/>
              <a:buFont typeface="Carter One"/>
              <a:buNone/>
              <a:defRPr sz="5000" b="1" i="0" u="none" strike="noStrike" cap="none">
                <a:solidFill>
                  <a:schemeClr val="dk1"/>
                </a:solidFill>
                <a:latin typeface="Carter One"/>
                <a:ea typeface="Carter One"/>
                <a:cs typeface="Carter One"/>
                <a:sym typeface="Carter One"/>
              </a:defRPr>
            </a:lvl8pPr>
            <a:lvl9pPr marR="0" lvl="8" algn="r" rtl="0">
              <a:lnSpc>
                <a:spcPct val="80000"/>
              </a:lnSpc>
              <a:spcBef>
                <a:spcPts val="0"/>
              </a:spcBef>
              <a:spcAft>
                <a:spcPts val="0"/>
              </a:spcAft>
              <a:buClr>
                <a:schemeClr val="dk1"/>
              </a:buClr>
              <a:buSzPts val="5000"/>
              <a:buFont typeface="Carter One"/>
              <a:buNone/>
              <a:defRPr sz="5000" b="1" i="0" u="none" strike="noStrike" cap="none">
                <a:solidFill>
                  <a:schemeClr val="dk1"/>
                </a:solidFill>
                <a:latin typeface="Carter One"/>
                <a:ea typeface="Carter One"/>
                <a:cs typeface="Carter One"/>
                <a:sym typeface="Carter One"/>
              </a:defRPr>
            </a:lvl9pPr>
          </a:lstStyle>
          <a:p>
            <a:r>
              <a:rPr lang="en-US" sz="5500"/>
              <a:t>State of Art</a:t>
            </a:r>
            <a:endParaRPr lang="en-US" sz="5500" dirty="0"/>
          </a:p>
        </p:txBody>
      </p:sp>
      <p:sp>
        <p:nvSpPr>
          <p:cNvPr id="28" name="Google Shape;522;p43">
            <a:extLst>
              <a:ext uri="{FF2B5EF4-FFF2-40B4-BE49-F238E27FC236}">
                <a16:creationId xmlns:a16="http://schemas.microsoft.com/office/drawing/2014/main" id="{3E517E0E-0E19-CDBB-ED88-C44035AED271}"/>
              </a:ext>
            </a:extLst>
          </p:cNvPr>
          <p:cNvSpPr txBox="1">
            <a:spLocks/>
          </p:cNvSpPr>
          <p:nvPr/>
        </p:nvSpPr>
        <p:spPr>
          <a:xfrm>
            <a:off x="3998625" y="561225"/>
            <a:ext cx="1095000" cy="95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Carter One"/>
              <a:buNone/>
              <a:defRPr sz="5000" b="0" i="0" u="none" strike="noStrike" cap="none">
                <a:solidFill>
                  <a:schemeClr val="dk1"/>
                </a:solidFill>
                <a:latin typeface="Carter One"/>
                <a:ea typeface="Carter One"/>
                <a:cs typeface="Carter One"/>
                <a:sym typeface="Carter One"/>
              </a:defRPr>
            </a:lvl1pPr>
            <a:lvl2pPr marR="0" lvl="1" algn="ctr" rtl="0">
              <a:lnSpc>
                <a:spcPct val="100000"/>
              </a:lnSpc>
              <a:spcBef>
                <a:spcPts val="0"/>
              </a:spcBef>
              <a:spcAft>
                <a:spcPts val="0"/>
              </a:spcAft>
              <a:buClr>
                <a:schemeClr val="dk1"/>
              </a:buClr>
              <a:buSzPts val="5000"/>
              <a:buFont typeface="Carter One"/>
              <a:buNone/>
              <a:defRPr sz="5000" b="0" i="0" u="none" strike="noStrike" cap="none">
                <a:solidFill>
                  <a:schemeClr val="dk1"/>
                </a:solidFill>
                <a:latin typeface="Carter One"/>
                <a:ea typeface="Carter One"/>
                <a:cs typeface="Carter One"/>
                <a:sym typeface="Carter One"/>
              </a:defRPr>
            </a:lvl2pPr>
            <a:lvl3pPr marR="0" lvl="2" algn="ctr" rtl="0">
              <a:lnSpc>
                <a:spcPct val="100000"/>
              </a:lnSpc>
              <a:spcBef>
                <a:spcPts val="0"/>
              </a:spcBef>
              <a:spcAft>
                <a:spcPts val="0"/>
              </a:spcAft>
              <a:buClr>
                <a:schemeClr val="dk1"/>
              </a:buClr>
              <a:buSzPts val="5000"/>
              <a:buFont typeface="Carter One"/>
              <a:buNone/>
              <a:defRPr sz="5000" b="0" i="0" u="none" strike="noStrike" cap="none">
                <a:solidFill>
                  <a:schemeClr val="dk1"/>
                </a:solidFill>
                <a:latin typeface="Carter One"/>
                <a:ea typeface="Carter One"/>
                <a:cs typeface="Carter One"/>
                <a:sym typeface="Carter One"/>
              </a:defRPr>
            </a:lvl3pPr>
            <a:lvl4pPr marR="0" lvl="3" algn="ctr" rtl="0">
              <a:lnSpc>
                <a:spcPct val="100000"/>
              </a:lnSpc>
              <a:spcBef>
                <a:spcPts val="0"/>
              </a:spcBef>
              <a:spcAft>
                <a:spcPts val="0"/>
              </a:spcAft>
              <a:buClr>
                <a:schemeClr val="dk1"/>
              </a:buClr>
              <a:buSzPts val="5000"/>
              <a:buFont typeface="Carter One"/>
              <a:buNone/>
              <a:defRPr sz="5000" b="0" i="0" u="none" strike="noStrike" cap="none">
                <a:solidFill>
                  <a:schemeClr val="dk1"/>
                </a:solidFill>
                <a:latin typeface="Carter One"/>
                <a:ea typeface="Carter One"/>
                <a:cs typeface="Carter One"/>
                <a:sym typeface="Carter One"/>
              </a:defRPr>
            </a:lvl4pPr>
            <a:lvl5pPr marR="0" lvl="4" algn="ctr" rtl="0">
              <a:lnSpc>
                <a:spcPct val="100000"/>
              </a:lnSpc>
              <a:spcBef>
                <a:spcPts val="0"/>
              </a:spcBef>
              <a:spcAft>
                <a:spcPts val="0"/>
              </a:spcAft>
              <a:buClr>
                <a:schemeClr val="dk1"/>
              </a:buClr>
              <a:buSzPts val="5000"/>
              <a:buFont typeface="Carter One"/>
              <a:buNone/>
              <a:defRPr sz="5000" b="0" i="0" u="none" strike="noStrike" cap="none">
                <a:solidFill>
                  <a:schemeClr val="dk1"/>
                </a:solidFill>
                <a:latin typeface="Carter One"/>
                <a:ea typeface="Carter One"/>
                <a:cs typeface="Carter One"/>
                <a:sym typeface="Carter One"/>
              </a:defRPr>
            </a:lvl5pPr>
            <a:lvl6pPr marR="0" lvl="5" algn="ctr" rtl="0">
              <a:lnSpc>
                <a:spcPct val="100000"/>
              </a:lnSpc>
              <a:spcBef>
                <a:spcPts val="0"/>
              </a:spcBef>
              <a:spcAft>
                <a:spcPts val="0"/>
              </a:spcAft>
              <a:buClr>
                <a:schemeClr val="dk1"/>
              </a:buClr>
              <a:buSzPts val="5000"/>
              <a:buFont typeface="Carter One"/>
              <a:buNone/>
              <a:defRPr sz="5000" b="0" i="0" u="none" strike="noStrike" cap="none">
                <a:solidFill>
                  <a:schemeClr val="dk1"/>
                </a:solidFill>
                <a:latin typeface="Carter One"/>
                <a:ea typeface="Carter One"/>
                <a:cs typeface="Carter One"/>
                <a:sym typeface="Carter One"/>
              </a:defRPr>
            </a:lvl6pPr>
            <a:lvl7pPr marR="0" lvl="6" algn="ctr" rtl="0">
              <a:lnSpc>
                <a:spcPct val="100000"/>
              </a:lnSpc>
              <a:spcBef>
                <a:spcPts val="0"/>
              </a:spcBef>
              <a:spcAft>
                <a:spcPts val="0"/>
              </a:spcAft>
              <a:buClr>
                <a:schemeClr val="dk1"/>
              </a:buClr>
              <a:buSzPts val="5000"/>
              <a:buFont typeface="Carter One"/>
              <a:buNone/>
              <a:defRPr sz="5000" b="0" i="0" u="none" strike="noStrike" cap="none">
                <a:solidFill>
                  <a:schemeClr val="dk1"/>
                </a:solidFill>
                <a:latin typeface="Carter One"/>
                <a:ea typeface="Carter One"/>
                <a:cs typeface="Carter One"/>
                <a:sym typeface="Carter One"/>
              </a:defRPr>
            </a:lvl7pPr>
            <a:lvl8pPr marR="0" lvl="7" algn="ctr" rtl="0">
              <a:lnSpc>
                <a:spcPct val="100000"/>
              </a:lnSpc>
              <a:spcBef>
                <a:spcPts val="0"/>
              </a:spcBef>
              <a:spcAft>
                <a:spcPts val="0"/>
              </a:spcAft>
              <a:buClr>
                <a:schemeClr val="dk1"/>
              </a:buClr>
              <a:buSzPts val="5000"/>
              <a:buFont typeface="Carter One"/>
              <a:buNone/>
              <a:defRPr sz="5000" b="0" i="0" u="none" strike="noStrike" cap="none">
                <a:solidFill>
                  <a:schemeClr val="dk1"/>
                </a:solidFill>
                <a:latin typeface="Carter One"/>
                <a:ea typeface="Carter One"/>
                <a:cs typeface="Carter One"/>
                <a:sym typeface="Carter One"/>
              </a:defRPr>
            </a:lvl8pPr>
            <a:lvl9pPr marR="0" lvl="8" algn="ctr" rtl="0">
              <a:lnSpc>
                <a:spcPct val="100000"/>
              </a:lnSpc>
              <a:spcBef>
                <a:spcPts val="0"/>
              </a:spcBef>
              <a:spcAft>
                <a:spcPts val="0"/>
              </a:spcAft>
              <a:buClr>
                <a:schemeClr val="dk1"/>
              </a:buClr>
              <a:buSzPts val="5000"/>
              <a:buFont typeface="Carter One"/>
              <a:buNone/>
              <a:defRPr sz="5000" b="0" i="0" u="none" strike="noStrike" cap="none">
                <a:solidFill>
                  <a:schemeClr val="dk1"/>
                </a:solidFill>
                <a:latin typeface="Carter One"/>
                <a:ea typeface="Carter One"/>
                <a:cs typeface="Carter One"/>
                <a:sym typeface="Carter One"/>
              </a:defRPr>
            </a:lvl9pPr>
          </a:lstStyle>
          <a:p>
            <a:r>
              <a:rPr lang="en"/>
              <a:t>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pSp>
        <p:nvGrpSpPr>
          <p:cNvPr id="579" name="Google Shape;579;p45"/>
          <p:cNvGrpSpPr/>
          <p:nvPr/>
        </p:nvGrpSpPr>
        <p:grpSpPr>
          <a:xfrm>
            <a:off x="1970857" y="1651541"/>
            <a:ext cx="5542827" cy="2952866"/>
            <a:chOff x="233350" y="949250"/>
            <a:chExt cx="7137300" cy="3802300"/>
          </a:xfrm>
        </p:grpSpPr>
        <p:sp>
          <p:nvSpPr>
            <p:cNvPr id="580" name="Google Shape;580;p4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1" name="Google Shape;581;p4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2" name="Google Shape;582;p4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3" name="Google Shape;583;p4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4" name="Google Shape;584;p4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5" name="Google Shape;585;p4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6" name="Google Shape;586;p4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7" name="Google Shape;587;p4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8" name="Google Shape;588;p4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9" name="Google Shape;589;p4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0" name="Google Shape;590;p4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1" name="Google Shape;591;p4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2" name="Google Shape;592;p4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3" name="Google Shape;593;p4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4" name="Google Shape;594;p4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5" name="Google Shape;595;p4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6" name="Google Shape;596;p4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7" name="Google Shape;597;p4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8" name="Google Shape;598;p4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9" name="Google Shape;599;p4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00" name="Google Shape;600;p4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01" name="Google Shape;601;p4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02" name="Google Shape;602;p4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03" name="Google Shape;603;p4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04" name="Google Shape;604;p4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05" name="Google Shape;605;p4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06" name="Google Shape;606;p4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07" name="Google Shape;607;p4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08" name="Google Shape;608;p4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09" name="Google Shape;609;p4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0" name="Google Shape;610;p4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1" name="Google Shape;611;p4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2" name="Google Shape;612;p4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3" name="Google Shape;613;p4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4" name="Google Shape;614;p4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5" name="Google Shape;615;p4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6" name="Google Shape;616;p4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7" name="Google Shape;617;p4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8" name="Google Shape;618;p4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9" name="Google Shape;619;p4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20" name="Google Shape;620;p4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21" name="Google Shape;621;p4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22" name="Google Shape;622;p4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23" name="Google Shape;623;p4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24" name="Google Shape;624;p4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25" name="Google Shape;625;p4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26" name="Google Shape;626;p4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27" name="Google Shape;627;p4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28" name="Google Shape;628;p4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29" name="Google Shape;629;p4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30" name="Google Shape;630;p4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631" name="Google Shape;631;p45"/>
          <p:cNvSpPr/>
          <p:nvPr/>
        </p:nvSpPr>
        <p:spPr>
          <a:xfrm>
            <a:off x="1841012" y="3406175"/>
            <a:ext cx="1299831" cy="1198273"/>
          </a:xfrm>
          <a:custGeom>
            <a:avLst/>
            <a:gdLst/>
            <a:ahLst/>
            <a:cxnLst/>
            <a:rect l="l" t="t" r="r" b="b"/>
            <a:pathLst>
              <a:path w="48610" h="44812" extrusionOk="0">
                <a:moveTo>
                  <a:pt x="0" y="28381"/>
                </a:moveTo>
                <a:lnTo>
                  <a:pt x="46181" y="0"/>
                </a:lnTo>
                <a:lnTo>
                  <a:pt x="48610" y="44812"/>
                </a:lnTo>
                <a:close/>
              </a:path>
            </a:pathLst>
          </a:custGeom>
          <a:solidFill>
            <a:schemeClr val="lt2"/>
          </a:solidFill>
          <a:ln>
            <a:noFill/>
          </a:ln>
        </p:spPr>
      </p:sp>
      <p:sp>
        <p:nvSpPr>
          <p:cNvPr id="633" name="Google Shape;633;p45"/>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Related Systems </a:t>
            </a:r>
            <a:endParaRPr dirty="0"/>
          </a:p>
        </p:txBody>
      </p:sp>
      <p:sp>
        <p:nvSpPr>
          <p:cNvPr id="634" name="Google Shape;634;p45"/>
          <p:cNvSpPr/>
          <p:nvPr/>
        </p:nvSpPr>
        <p:spPr>
          <a:xfrm>
            <a:off x="1147542" y="1651541"/>
            <a:ext cx="1489150" cy="1061225"/>
          </a:xfrm>
          <a:custGeom>
            <a:avLst/>
            <a:gdLst/>
            <a:ahLst/>
            <a:cxnLst/>
            <a:rect l="l" t="t" r="r" b="b"/>
            <a:pathLst>
              <a:path w="59566" h="42449" extrusionOk="0">
                <a:moveTo>
                  <a:pt x="0" y="36971"/>
                </a:moveTo>
                <a:lnTo>
                  <a:pt x="26702" y="0"/>
                </a:lnTo>
                <a:lnTo>
                  <a:pt x="59566" y="42449"/>
                </a:lnTo>
                <a:close/>
              </a:path>
            </a:pathLst>
          </a:custGeom>
          <a:solidFill>
            <a:schemeClr val="accent3"/>
          </a:solidFill>
          <a:ln>
            <a:noFill/>
          </a:ln>
        </p:spPr>
      </p:sp>
      <p:sp>
        <p:nvSpPr>
          <p:cNvPr id="636" name="Google Shape;636;p45"/>
          <p:cNvSpPr txBox="1"/>
          <p:nvPr/>
        </p:nvSpPr>
        <p:spPr>
          <a:xfrm>
            <a:off x="1282712" y="1958821"/>
            <a:ext cx="1077047" cy="612929"/>
          </a:xfrm>
          <a:prstGeom prst="rect">
            <a:avLst/>
          </a:prstGeom>
          <a:noFill/>
          <a:ln>
            <a:noFill/>
          </a:ln>
        </p:spPr>
        <p:txBody>
          <a:bodyPr spcFirstLastPara="1" wrap="square" lIns="91425" tIns="91425" rIns="91425" bIns="91425" anchor="ctr" anchorCtr="0">
            <a:noAutofit/>
          </a:bodyPr>
          <a:lstStyle/>
          <a:p>
            <a:pPr algn="ctr"/>
            <a:r>
              <a:rPr lang="en-US" dirty="0">
                <a:solidFill>
                  <a:schemeClr val="dk1"/>
                </a:solidFill>
                <a:latin typeface="Livvic"/>
                <a:ea typeface="Livvic"/>
                <a:cs typeface="Livvic"/>
                <a:sym typeface="Livvic"/>
              </a:rPr>
              <a:t>Vertical Booking</a:t>
            </a:r>
            <a:endParaRPr lang="en-US" dirty="0">
              <a:solidFill>
                <a:schemeClr val="accent1">
                  <a:lumMod val="25000"/>
                </a:schemeClr>
              </a:solidFill>
              <a:effectLst/>
              <a:latin typeface="Livvic" pitchFamily="2" charset="0"/>
              <a:ea typeface="Calibri" panose="020F0502020204030204" pitchFamily="34" charset="0"/>
              <a:cs typeface="Arial" panose="020B0604020202020204" pitchFamily="34" charset="0"/>
            </a:endParaRPr>
          </a:p>
        </p:txBody>
      </p:sp>
      <p:sp>
        <p:nvSpPr>
          <p:cNvPr id="637" name="Google Shape;637;p45"/>
          <p:cNvSpPr txBox="1"/>
          <p:nvPr/>
        </p:nvSpPr>
        <p:spPr>
          <a:xfrm>
            <a:off x="2210234" y="3773757"/>
            <a:ext cx="969600" cy="6150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Livvic"/>
                <a:ea typeface="Livvic"/>
                <a:cs typeface="Livvic"/>
                <a:sym typeface="Livvic"/>
              </a:rPr>
              <a:t>P</a:t>
            </a:r>
            <a:r>
              <a:rPr lang="en" dirty="0">
                <a:solidFill>
                  <a:schemeClr val="dk1"/>
                </a:solidFill>
                <a:latin typeface="Livvic"/>
                <a:ea typeface="Livvic"/>
                <a:cs typeface="Livvic"/>
                <a:sym typeface="Livvic"/>
              </a:rPr>
              <a:t>egasus CRS</a:t>
            </a:r>
            <a:endParaRPr dirty="0">
              <a:solidFill>
                <a:schemeClr val="dk1"/>
              </a:solidFill>
              <a:latin typeface="Livvic"/>
              <a:ea typeface="Livvic"/>
              <a:cs typeface="Livvic"/>
              <a:sym typeface="Livvic"/>
            </a:endParaRPr>
          </a:p>
        </p:txBody>
      </p:sp>
      <p:sp>
        <p:nvSpPr>
          <p:cNvPr id="638" name="Google Shape;638;p45"/>
          <p:cNvSpPr/>
          <p:nvPr/>
        </p:nvSpPr>
        <p:spPr>
          <a:xfrm rot="10800000">
            <a:off x="6507308" y="2528858"/>
            <a:ext cx="1489150" cy="1061225"/>
          </a:xfrm>
          <a:custGeom>
            <a:avLst/>
            <a:gdLst/>
            <a:ahLst/>
            <a:cxnLst/>
            <a:rect l="l" t="t" r="r" b="b"/>
            <a:pathLst>
              <a:path w="59566" h="42449" extrusionOk="0">
                <a:moveTo>
                  <a:pt x="0" y="36971"/>
                </a:moveTo>
                <a:lnTo>
                  <a:pt x="26702" y="0"/>
                </a:lnTo>
                <a:lnTo>
                  <a:pt x="59566" y="42449"/>
                </a:lnTo>
                <a:close/>
              </a:path>
            </a:pathLst>
          </a:custGeom>
          <a:solidFill>
            <a:schemeClr val="accent3"/>
          </a:solidFill>
          <a:ln>
            <a:noFill/>
          </a:ln>
        </p:spPr>
      </p:sp>
      <p:sp>
        <p:nvSpPr>
          <p:cNvPr id="640" name="Google Shape;640;p45"/>
          <p:cNvSpPr txBox="1"/>
          <p:nvPr/>
        </p:nvSpPr>
        <p:spPr>
          <a:xfrm>
            <a:off x="7391738" y="4729477"/>
            <a:ext cx="1551992" cy="27726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Livvic"/>
                <a:ea typeface="Livvic"/>
                <a:cs typeface="Livvic"/>
                <a:sym typeface="Livvic"/>
              </a:rPr>
              <a:t>A</a:t>
            </a:r>
            <a:r>
              <a:rPr lang="en" dirty="0">
                <a:solidFill>
                  <a:schemeClr val="dk1"/>
                </a:solidFill>
                <a:latin typeface="Livvic"/>
                <a:ea typeface="Livvic"/>
                <a:cs typeface="Livvic"/>
                <a:sym typeface="Livvic"/>
              </a:rPr>
              <a:t>nd more ..</a:t>
            </a:r>
            <a:endParaRPr dirty="0">
              <a:solidFill>
                <a:schemeClr val="dk1"/>
              </a:solidFill>
              <a:latin typeface="Livvic"/>
              <a:ea typeface="Livvic"/>
              <a:cs typeface="Livvic"/>
              <a:sym typeface="Livvic"/>
            </a:endParaRPr>
          </a:p>
        </p:txBody>
      </p:sp>
      <p:sp>
        <p:nvSpPr>
          <p:cNvPr id="64" name="Google Shape;636;p45">
            <a:extLst>
              <a:ext uri="{FF2B5EF4-FFF2-40B4-BE49-F238E27FC236}">
                <a16:creationId xmlns:a16="http://schemas.microsoft.com/office/drawing/2014/main" id="{B7B2052F-964E-5C00-C477-2B28186A8B43}"/>
              </a:ext>
            </a:extLst>
          </p:cNvPr>
          <p:cNvSpPr txBox="1"/>
          <p:nvPr/>
        </p:nvSpPr>
        <p:spPr>
          <a:xfrm>
            <a:off x="6778108" y="2355238"/>
            <a:ext cx="1073631" cy="1133448"/>
          </a:xfrm>
          <a:prstGeom prst="rect">
            <a:avLst/>
          </a:prstGeom>
          <a:noFill/>
          <a:ln>
            <a:noFill/>
          </a:ln>
        </p:spPr>
        <p:txBody>
          <a:bodyPr spcFirstLastPara="1" wrap="square" lIns="91425" tIns="91425" rIns="91425" bIns="91425" anchor="ctr" anchorCtr="0">
            <a:noAutofit/>
          </a:bodyPr>
          <a:lstStyle/>
          <a:p>
            <a:pPr algn="ctr"/>
            <a:r>
              <a:rPr lang="en-US" dirty="0">
                <a:solidFill>
                  <a:schemeClr val="dk1"/>
                </a:solidFill>
                <a:latin typeface="Livvic"/>
                <a:ea typeface="Livvic"/>
                <a:cs typeface="Livvic"/>
                <a:sym typeface="Livvic"/>
              </a:rPr>
              <a:t>Amadeus</a:t>
            </a:r>
            <a:endParaRPr lang="en-US" dirty="0">
              <a:solidFill>
                <a:schemeClr val="accent1">
                  <a:lumMod val="25000"/>
                </a:schemeClr>
              </a:solidFill>
              <a:effectLst/>
              <a:latin typeface="Livvic" pitchFamily="2" charset="0"/>
              <a:ea typeface="Calibri" panose="020F050202020403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925</Words>
  <Application>Microsoft Office PowerPoint</Application>
  <PresentationFormat>On-screen Show (16:9)</PresentationFormat>
  <Paragraphs>127</Paragraphs>
  <Slides>27</Slides>
  <Notes>27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7" baseType="lpstr">
      <vt:lpstr>Calibri</vt:lpstr>
      <vt:lpstr>Alfa Slab One</vt:lpstr>
      <vt:lpstr>Open Sans</vt:lpstr>
      <vt:lpstr>Livvic</vt:lpstr>
      <vt:lpstr>Roboto</vt:lpstr>
      <vt:lpstr>Times New Roman</vt:lpstr>
      <vt:lpstr>Carter One</vt:lpstr>
      <vt:lpstr>Arial</vt:lpstr>
      <vt:lpstr>Hotel Business Plan by Slidesgo</vt:lpstr>
      <vt:lpstr>Visio.Drawing.15</vt:lpstr>
      <vt:lpstr>Hotel Reservation system</vt:lpstr>
      <vt:lpstr>Contents</vt:lpstr>
      <vt:lpstr>What’s out Goal?</vt:lpstr>
      <vt:lpstr>Why HRS ?</vt:lpstr>
      <vt:lpstr>HRS Overview</vt:lpstr>
      <vt:lpstr>hotels Booking systems in the past and now</vt:lpstr>
      <vt:lpstr>Problem</vt:lpstr>
      <vt:lpstr>PowerPoint Presentation</vt:lpstr>
      <vt:lpstr>Related Systems </vt:lpstr>
      <vt:lpstr>Vertical Booking (CRS) Overview Vertical Booking is a leading, global reservation technology provider with hotel clients in 107 countries worldwide, offering solutions translated into 29 languages and usable in all currencies. No matter the size of your property or group, Vertical Booking can provide a customizable solution that supports the entire guest booking cycle - including a booking engine, GDS distribution, channel manager, OTA rate comparison tool and a reservation call center application - all through one integrated CRS dashboard.</vt:lpstr>
      <vt:lpstr>Pegasus CRS (Cendyn) Overview Take full control of your hotel’s distribution strategy with the Pegasus CRS, an award-winning cloud-based reservations solution that offers unprecedented flexibility, scalability, security and support in managing your rates and inventory. We offer comprehensive connectivity to all major distribution channels, while prioritizing conversion on your most profitable channel: your website. Our five-star support team of revenue, marketing and sales experts works proactively to ensure success for your hotel. </vt:lpstr>
      <vt:lpstr>Revinate (RezForce Call Center) Overview Our highly trained, expert agents capture bookings when your team is busy or unavailable. We hire train and performance test only the best US-based agents who deliver an industry-leading 99.89% booking accuracy rate for our clients. Every call results in guest lead data to capture second chance bookings and grow your marketing database. With RezForce Lux, agents are trained with Forbes Travel Guide’s 5-Star certification standards, and consistently earn an overall satisfaction score of 99%. Increase profitability by balancing fixed and variable labor costs that flex with your business. </vt:lpstr>
      <vt:lpstr>Them</vt:lpstr>
      <vt:lpstr>System analysis</vt:lpstr>
      <vt:lpstr>—Dietrich Dorner</vt:lpstr>
      <vt:lpstr>Context Diagram</vt:lpstr>
      <vt:lpstr>Class Diagram</vt:lpstr>
      <vt:lpstr>Data Flow Diagram</vt:lpstr>
      <vt:lpstr>System Design</vt:lpstr>
      <vt:lpstr>Login &amp; Registration</vt:lpstr>
      <vt:lpstr>Social Media</vt:lpstr>
      <vt:lpstr>Rooms &amp; Booking</vt:lpstr>
      <vt:lpstr>Implementation</vt:lpstr>
      <vt:lpstr>Implementation software</vt:lpstr>
      <vt:lpstr>implementation Process</vt:lpstr>
      <vt:lpstr>References</vt:lpstr>
      <vt:lpstr>References &amp;Resources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Reservation system</dc:title>
  <cp:lastModifiedBy>ahmed</cp:lastModifiedBy>
  <cp:revision>6</cp:revision>
  <dcterms:modified xsi:type="dcterms:W3CDTF">2022-06-18T10:54:51Z</dcterms:modified>
</cp:coreProperties>
</file>